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2" r:id="rId2"/>
    <p:sldId id="264" r:id="rId3"/>
    <p:sldId id="273" r:id="rId4"/>
    <p:sldId id="279" r:id="rId5"/>
    <p:sldId id="270" r:id="rId6"/>
    <p:sldId id="268" r:id="rId7"/>
    <p:sldId id="274" r:id="rId8"/>
    <p:sldId id="275" r:id="rId9"/>
    <p:sldId id="263" r:id="rId10"/>
    <p:sldId id="280" r:id="rId11"/>
    <p:sldId id="256" r:id="rId12"/>
    <p:sldId id="272" r:id="rId13"/>
    <p:sldId id="257" r:id="rId14"/>
    <p:sldId id="258" r:id="rId15"/>
    <p:sldId id="259" r:id="rId16"/>
    <p:sldId id="260" r:id="rId17"/>
    <p:sldId id="261" r:id="rId18"/>
    <p:sldId id="266" r:id="rId19"/>
    <p:sldId id="271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620AF93D-56F1-794A-8402-C563E49886D9}">
          <p14:sldIdLst>
            <p14:sldId id="262"/>
            <p14:sldId id="264"/>
          </p14:sldIdLst>
        </p14:section>
        <p14:section name="Untitled Section" id="{1992EC3E-1310-3447-8418-78D9B99D7A69}">
          <p14:sldIdLst>
            <p14:sldId id="273"/>
            <p14:sldId id="270"/>
            <p14:sldId id="268"/>
            <p14:sldId id="274"/>
            <p14:sldId id="275"/>
            <p14:sldId id="263"/>
            <p14:sldId id="276"/>
            <p14:sldId id="256"/>
            <p14:sldId id="272"/>
            <p14:sldId id="257"/>
            <p14:sldId id="258"/>
            <p14:sldId id="259"/>
            <p14:sldId id="260"/>
            <p14:sldId id="261"/>
            <p14:sldId id="266"/>
            <p14:sldId id="271"/>
            <p14:sldId id="278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3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8B0C-9A6F-C14B-9245-F6058AB944F4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9DE24-F1B5-014D-A81D-29238E099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31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Amable</a:t>
            </a:r>
            <a:r>
              <a:rPr lang="en-US" dirty="0" smtClean="0"/>
              <a:t>, </a:t>
            </a:r>
            <a:r>
              <a:rPr lang="en-US" dirty="0" err="1" smtClean="0"/>
              <a:t>alegre</a:t>
            </a:r>
            <a:r>
              <a:rPr lang="en-US" dirty="0" smtClean="0"/>
              <a:t>, </a:t>
            </a:r>
            <a:r>
              <a:rPr lang="en-US" dirty="0" err="1" smtClean="0"/>
              <a:t>simpático</a:t>
            </a:r>
            <a:r>
              <a:rPr lang="en-US" dirty="0" smtClean="0"/>
              <a:t> , </a:t>
            </a:r>
            <a:r>
              <a:rPr lang="en-US" dirty="0" err="1" smtClean="0"/>
              <a:t>antipático</a:t>
            </a:r>
            <a:r>
              <a:rPr lang="en-US" dirty="0" smtClean="0"/>
              <a:t> , </a:t>
            </a:r>
            <a:r>
              <a:rPr lang="en-US" dirty="0" err="1" smtClean="0"/>
              <a:t>apasionado</a:t>
            </a:r>
            <a:r>
              <a:rPr lang="en-US" dirty="0" smtClean="0"/>
              <a:t> ,</a:t>
            </a:r>
            <a:r>
              <a:rPr lang="en-US" dirty="0" err="1" smtClean="0"/>
              <a:t>trabajador</a:t>
            </a:r>
            <a:r>
              <a:rPr lang="en-US" dirty="0" smtClean="0"/>
              <a:t>, </a:t>
            </a:r>
            <a:r>
              <a:rPr lang="en-US" dirty="0" err="1" smtClean="0"/>
              <a:t>educado</a:t>
            </a:r>
            <a:r>
              <a:rPr lang="en-US" dirty="0" smtClean="0"/>
              <a:t> , </a:t>
            </a:r>
            <a:r>
              <a:rPr lang="en-US" dirty="0" err="1" smtClean="0"/>
              <a:t>ingenioso</a:t>
            </a:r>
            <a:r>
              <a:rPr lang="en-US" dirty="0" smtClean="0"/>
              <a:t> , </a:t>
            </a:r>
            <a:r>
              <a:rPr lang="en-US" dirty="0" err="1" smtClean="0"/>
              <a:t>entusiasta</a:t>
            </a:r>
            <a:r>
              <a:rPr lang="en-US" dirty="0" smtClean="0"/>
              <a:t> , </a:t>
            </a:r>
            <a:r>
              <a:rPr lang="en-US" dirty="0" err="1" smtClean="0"/>
              <a:t>generoso</a:t>
            </a:r>
            <a:r>
              <a:rPr lang="en-US" dirty="0" smtClean="0"/>
              <a:t> , </a:t>
            </a:r>
            <a:r>
              <a:rPr lang="en-US" dirty="0" err="1" smtClean="0"/>
              <a:t>listo</a:t>
            </a:r>
            <a:r>
              <a:rPr lang="en-US" dirty="0" smtClean="0"/>
              <a:t> , </a:t>
            </a:r>
            <a:r>
              <a:rPr lang="en-US" dirty="0" err="1" smtClean="0"/>
              <a:t>valiente</a:t>
            </a:r>
            <a:r>
              <a:rPr lang="en-US" dirty="0" smtClean="0"/>
              <a:t> , </a:t>
            </a:r>
            <a:r>
              <a:rPr lang="en-US" dirty="0" err="1" smtClean="0"/>
              <a:t>feliz</a:t>
            </a:r>
            <a:r>
              <a:rPr lang="en-US" dirty="0" smtClean="0"/>
              <a:t> , </a:t>
            </a:r>
            <a:r>
              <a:rPr lang="en-US" dirty="0" err="1" smtClean="0"/>
              <a:t>fiel</a:t>
            </a:r>
            <a:r>
              <a:rPr lang="en-US" dirty="0" smtClean="0"/>
              <a:t>, </a:t>
            </a:r>
            <a:r>
              <a:rPr lang="en-US" dirty="0" err="1" smtClean="0"/>
              <a:t>honrado</a:t>
            </a:r>
            <a:r>
              <a:rPr lang="en-US" dirty="0" smtClean="0"/>
              <a:t> , </a:t>
            </a:r>
            <a:r>
              <a:rPr lang="en-US" dirty="0" err="1" smtClean="0"/>
              <a:t>listo</a:t>
            </a:r>
            <a:r>
              <a:rPr lang="en-US" dirty="0" smtClean="0"/>
              <a:t> , </a:t>
            </a:r>
            <a:r>
              <a:rPr lang="en-US" dirty="0" err="1" smtClean="0"/>
              <a:t>calmoso</a:t>
            </a:r>
            <a:r>
              <a:rPr lang="en-US" dirty="0" smtClean="0"/>
              <a:t> , </a:t>
            </a:r>
            <a:r>
              <a:rPr lang="en-US" dirty="0" err="1" smtClean="0"/>
              <a:t>Confiado</a:t>
            </a:r>
            <a:r>
              <a:rPr lang="en-US" dirty="0" smtClean="0"/>
              <a:t> , </a:t>
            </a:r>
            <a:r>
              <a:rPr lang="en-US" dirty="0" err="1" smtClean="0"/>
              <a:t>serio</a:t>
            </a:r>
            <a:r>
              <a:rPr lang="en-US" dirty="0" smtClean="0"/>
              <a:t> , </a:t>
            </a:r>
            <a:r>
              <a:rPr lang="en-US" dirty="0" err="1" smtClean="0"/>
              <a:t>sincero</a:t>
            </a:r>
            <a:r>
              <a:rPr lang="en-US" dirty="0" smtClean="0"/>
              <a:t> , </a:t>
            </a:r>
            <a:r>
              <a:rPr lang="en-US" dirty="0" err="1" smtClean="0"/>
              <a:t>salvaje</a:t>
            </a:r>
            <a:r>
              <a:rPr lang="en-US" dirty="0" smtClean="0"/>
              <a:t> , </a:t>
            </a:r>
            <a:r>
              <a:rPr lang="en-US" dirty="0" err="1" smtClean="0"/>
              <a:t>soñador</a:t>
            </a:r>
            <a:r>
              <a:rPr lang="en-US" dirty="0" smtClean="0"/>
              <a:t> , </a:t>
            </a:r>
            <a:r>
              <a:rPr lang="en-US" dirty="0" err="1" smtClean="0"/>
              <a:t>inteligente</a:t>
            </a:r>
            <a:r>
              <a:rPr lang="en-US" dirty="0" smtClean="0"/>
              <a:t> , </a:t>
            </a:r>
            <a:r>
              <a:rPr lang="en-US" dirty="0" err="1" smtClean="0"/>
              <a:t>Orgulloso</a:t>
            </a:r>
            <a:r>
              <a:rPr lang="en-US" dirty="0" smtClean="0"/>
              <a:t> , </a:t>
            </a:r>
            <a:r>
              <a:rPr lang="en-US" dirty="0" err="1" smtClean="0"/>
              <a:t>rebelde</a:t>
            </a:r>
            <a:r>
              <a:rPr lang="en-US" dirty="0" smtClean="0"/>
              <a:t> ,  </a:t>
            </a:r>
            <a:r>
              <a:rPr lang="en-US" dirty="0" err="1" smtClean="0"/>
              <a:t>extrovertido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9DE24-F1B5-014D-A81D-29238E0997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51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71D0D1-BDB3-4110-A4BE-C8AF0B28D1F1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FF656C-2E4B-4406-B9F7-4E2AFAB3B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-7471"/>
            <a:ext cx="4343400" cy="190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Capitulo</a:t>
            </a:r>
            <a:r>
              <a:rPr lang="en-US" dirty="0" smtClean="0"/>
              <a:t> 3 </a:t>
            </a:r>
            <a:r>
              <a:rPr lang="en-US" dirty="0" err="1" smtClean="0"/>
              <a:t>Telecomunicaciones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34000" y="2209800"/>
            <a:ext cx="35052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Agenda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2400" dirty="0" smtClean="0"/>
              <a:t>El impacto de las mujeres 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2400" dirty="0"/>
              <a:t>Repaso del vocabulario </a:t>
            </a:r>
            <a:endParaRPr lang="es-ES_tradnl" sz="2400" dirty="0" smtClean="0"/>
          </a:p>
          <a:p>
            <a:pPr marL="285750" lvl="0" indent="-285750">
              <a:buFont typeface="Arial"/>
              <a:buChar char="•"/>
            </a:pPr>
            <a:r>
              <a:rPr lang="es-ES_tradnl" sz="2400" dirty="0" smtClean="0"/>
              <a:t>Explique como usar la computadora y el fax</a:t>
            </a:r>
          </a:p>
          <a:p>
            <a:pPr marL="285750" lvl="0" indent="-285750">
              <a:buFont typeface="Arial"/>
              <a:buChar char="•"/>
            </a:pPr>
            <a:r>
              <a:rPr lang="es-ES_tradnl" sz="2400" dirty="0" smtClean="0"/>
              <a:t>Repaso del imperfecto</a:t>
            </a:r>
            <a:endParaRPr lang="en-US" sz="2400" dirty="0" smtClean="0"/>
          </a:p>
          <a:p>
            <a:pPr marL="285750" lvl="0" indent="-285750">
              <a:buFont typeface="Arial"/>
              <a:buChar char="•"/>
            </a:pPr>
            <a:r>
              <a:rPr lang="es-ES_tradnl" sz="2400" dirty="0" smtClean="0"/>
              <a:t>Practica con el imperfecto</a:t>
            </a:r>
            <a:endParaRPr lang="en-US" sz="2400" dirty="0" smtClean="0"/>
          </a:p>
          <a:p>
            <a:pPr marL="285750" lvl="0" indent="-285750">
              <a:buFont typeface="Arial"/>
              <a:buChar char="•"/>
            </a:pPr>
            <a:r>
              <a:rPr lang="en-US" sz="2400" dirty="0" err="1" smtClean="0"/>
              <a:t>Escriban</a:t>
            </a:r>
            <a:r>
              <a:rPr lang="en-US" sz="2400" dirty="0" smtClean="0"/>
              <a:t> 5 </a:t>
            </a:r>
            <a:r>
              <a:rPr lang="en-US" sz="2400" dirty="0" err="1" smtClean="0"/>
              <a:t>oraciones</a:t>
            </a:r>
            <a:endParaRPr lang="en-US" sz="2400" dirty="0" smtClean="0"/>
          </a:p>
          <a:p>
            <a:pPr lvl="1"/>
            <a:endParaRPr lang="en-US" sz="1800" dirty="0" smtClean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826" r="188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click- </a:t>
            </a:r>
            <a:r>
              <a:rPr lang="en-US" b="1" dirty="0" smtClean="0"/>
              <a:t>pulsar</a:t>
            </a:r>
            <a:r>
              <a:rPr lang="en-US" dirty="0" smtClean="0"/>
              <a:t>, </a:t>
            </a:r>
            <a:r>
              <a:rPr lang="en-US" dirty="0" err="1" smtClean="0"/>
              <a:t>cliquear</a:t>
            </a:r>
            <a:endParaRPr lang="en-US" dirty="0" smtClean="0"/>
          </a:p>
          <a:p>
            <a:r>
              <a:rPr lang="en-US" dirty="0" smtClean="0"/>
              <a:t>How?- ¿</a:t>
            </a:r>
            <a:r>
              <a:rPr lang="en-US" dirty="0" err="1" smtClean="0"/>
              <a:t>Cómo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to do-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Okay, </a:t>
            </a:r>
            <a:r>
              <a:rPr lang="en-US" dirty="0" err="1" smtClean="0"/>
              <a:t>sí</a:t>
            </a:r>
            <a:endParaRPr lang="en-US" dirty="0" smtClean="0"/>
          </a:p>
          <a:p>
            <a:r>
              <a:rPr lang="en-US" dirty="0" smtClean="0"/>
              <a:t>To need- </a:t>
            </a:r>
            <a:r>
              <a:rPr lang="en-US" dirty="0" err="1" smtClean="0"/>
              <a:t>necesitar</a:t>
            </a:r>
            <a:endParaRPr lang="en-US" dirty="0" smtClean="0"/>
          </a:p>
          <a:p>
            <a:r>
              <a:rPr lang="en-US" dirty="0" smtClean="0"/>
              <a:t>Then- </a:t>
            </a:r>
            <a:r>
              <a:rPr lang="en-US" dirty="0" err="1" smtClean="0"/>
              <a:t>despues</a:t>
            </a:r>
            <a:r>
              <a:rPr lang="en-US" dirty="0" smtClean="0"/>
              <a:t>, </a:t>
            </a:r>
            <a:r>
              <a:rPr lang="en-US" dirty="0" err="1" smtClean="0"/>
              <a:t>luego</a:t>
            </a:r>
            <a:r>
              <a:rPr lang="en-US" dirty="0" smtClean="0"/>
              <a:t>, </a:t>
            </a:r>
            <a:r>
              <a:rPr lang="en-US" dirty="0" err="1" smtClean="0"/>
              <a:t>entonces</a:t>
            </a:r>
            <a:endParaRPr lang="en-US" dirty="0" smtClean="0"/>
          </a:p>
          <a:p>
            <a:r>
              <a:rPr lang="en-US" dirty="0" smtClean="0"/>
              <a:t>To turn on- </a:t>
            </a:r>
            <a:r>
              <a:rPr lang="en-US" dirty="0" err="1" smtClean="0"/>
              <a:t>prender</a:t>
            </a:r>
            <a:endParaRPr lang="en-US" dirty="0" smtClean="0"/>
          </a:p>
          <a:p>
            <a:r>
              <a:rPr lang="en-US" dirty="0" smtClean="0"/>
              <a:t>Help- </a:t>
            </a:r>
            <a:r>
              <a:rPr lang="en-US" dirty="0" err="1" smtClean="0"/>
              <a:t>ayuda</a:t>
            </a:r>
            <a:endParaRPr lang="en-US" dirty="0" smtClean="0"/>
          </a:p>
          <a:p>
            <a:r>
              <a:rPr lang="en-US" dirty="0" smtClean="0"/>
              <a:t>Connect- </a:t>
            </a:r>
            <a:r>
              <a:rPr lang="en-US" dirty="0" err="1" smtClean="0"/>
              <a:t>conectar</a:t>
            </a:r>
            <a:endParaRPr lang="en-US" dirty="0" smtClean="0"/>
          </a:p>
          <a:p>
            <a:r>
              <a:rPr lang="en-US" dirty="0" err="1" smtClean="0"/>
              <a:t>Downlaod</a:t>
            </a:r>
            <a:r>
              <a:rPr lang="en-US" dirty="0" smtClean="0"/>
              <a:t>- </a:t>
            </a:r>
            <a:r>
              <a:rPr lang="en-US" dirty="0" err="1" smtClean="0"/>
              <a:t>descargar</a:t>
            </a:r>
            <a:endParaRPr lang="en-US" dirty="0" smtClean="0"/>
          </a:p>
          <a:p>
            <a:r>
              <a:rPr lang="en-US" dirty="0" smtClean="0"/>
              <a:t>Desktop- </a:t>
            </a:r>
            <a:r>
              <a:rPr lang="en-US" dirty="0" err="1" smtClean="0"/>
              <a:t>ordenador</a:t>
            </a:r>
            <a:endParaRPr lang="en-US" dirty="0" smtClean="0"/>
          </a:p>
          <a:p>
            <a:r>
              <a:rPr lang="en-US" dirty="0" smtClean="0"/>
              <a:t>To turn on- </a:t>
            </a:r>
            <a:r>
              <a:rPr lang="en-US" dirty="0" err="1" smtClean="0"/>
              <a:t>prender</a:t>
            </a:r>
            <a:endParaRPr lang="en-US" dirty="0" smtClean="0"/>
          </a:p>
          <a:p>
            <a:r>
              <a:rPr lang="en-US" dirty="0" smtClean="0"/>
              <a:t>To type- </a:t>
            </a:r>
            <a:r>
              <a:rPr lang="en-US" dirty="0" err="1" smtClean="0"/>
              <a:t>escribir</a:t>
            </a:r>
            <a:endParaRPr lang="en-US" dirty="0" smtClean="0"/>
          </a:p>
          <a:p>
            <a:r>
              <a:rPr lang="en-US" dirty="0" smtClean="0"/>
              <a:t>Plug in- </a:t>
            </a:r>
            <a:r>
              <a:rPr lang="en-US" dirty="0" err="1" smtClean="0"/>
              <a:t>conectar</a:t>
            </a:r>
            <a:endParaRPr lang="en-US" dirty="0" smtClean="0"/>
          </a:p>
          <a:p>
            <a:r>
              <a:rPr lang="en-US" dirty="0" smtClean="0"/>
              <a:t>Is that it?-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Cord- </a:t>
            </a:r>
            <a:r>
              <a:rPr lang="en-US" smtClean="0"/>
              <a:t>cuerda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“Es tan </a:t>
            </a:r>
            <a:r>
              <a:rPr lang="en-US" dirty="0" err="1" smtClean="0"/>
              <a:t>facil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entenderlo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3554" name="AutoShape 2" descr="data:image/jpeg;base64,/9j/4AAQSkZJRgABAQAAAQABAAD/2wCEAAkGBxQSEhQUEhQWFBQUGBQXFRQXFBYUFBUVGBcXFxcXFBQYHCggGBolGxQUITEhJSkrLi4uGB8zODMsNygtLisBCgoKDg0OGxAQGiwkICMtLy80LC8sLCwsLC03LCwsLSwsLCwsLCwsLCwsLCwsLCwsLCwsLCwsLiwsLCwsLCwsLP/AABEIANIA8AMBIgACEQEDEQH/xAAcAAEAAgIDAQAAAAAAAAAAAAAAAQcCBgMEBQj/xAA+EAACAQICBgcEBwgDAQAAAAAAAQIDEQQhBQYSMUFRBxNhcYGRoSJSscEjMkJygrLwFDNiosLR4fFDY5I0/8QAGQEBAAMBAQAAAAAAAAAAAAAAAAMEBQIB/8QAKhEAAgEEAQQBAwQDAAAAAAAAAAECAwQREiExMkFRE2FxsQUigdEUM0L/2gAMAwEAAhEDEQA/AKTAAAAAAAAAAAAAAAAAABAAJAAAAAAAAAAAAAABAJABiDIAGIJsEASAAAAAAAQASCLi4BJBFxcAm4uQAAbToLU6daKnUk4Rlmor6zXBtvcaqy7tGRyiuFl8CCvUcEsF6yoRqye3g0DTWpcqUHOlJzUc3F2vbnFr4GpXL6qUrp8rFHaTodXWqQW6M5pdybt6WPKFRy4YvaEabTidcAFgogAAAAAAAAAAAAgkAEMIkhAEgAAAAAEMMgAXAABsuqmrSxH0lS/V3sknbafFt8jZNLai0nTk6KcKiV1m3GTXBp8zn1FmpYWnb7O0mu1Sf+/E3CUblCpWkpm1StqTpLjqj5/aB7Gt2C6rFVUlZSe2vxb/AObaPHL0XlZMecXGTi/BDLq0BU26FOXOEGvGKZSxcepE9rCUW1uil4LL5Fa67UX/ANOliUl9D3pL2WUnrTT2cXVXan5xT+Zd9Rey8im9eabWLk39qMX8V/ScWz/cTX6zTz9TwESQgy6ZAbO9orRVXENqmr23ybtFd7OgW1qlovqqFONvaaUpc9qWb8t3gRVamiLVrQ+aWH0RoOk9VsRQi5tKUVvcW20ubTW7uPFL0q0k4tPkUnpKkoVqkVujOaXcm7HlGq59Tu7to0sOJ1wQSTFIAAAEEgAgkgAEggAEgAAhkEkAAAAG8dGONtOpSb32ml6S/pLKp7yjtXcf1GIpz4XtL7ssn5ZPwLuw827OxQuI4ln2bFlPalr6NB6TdHZQqpfVbi+6W6/ivUr4vXWbRH7RQqQ3ylCWz95Zx9Uiiie3lmOPRTvY4qbewXH0erawFF8U6i8qkinC4ujB3wUFylU/N/kXPYLJ4qfwbZGOWZUXShQ2cTCXCVNeanK/xRcMIladLeFyoVOTlB/izX5WV7d4mi3d802VwADQMg7WisN1tanC19qUU12Xu/RMvHDQslbsKv6OtGurXlU4Uo/zTul6KRbFKFlmUrmWZJGvYRxTcvZwYl7MW2URiqu3Oc/elKXm2/mW7rtpDq8NVd82tmPfLLLzuU6ju2XDZD+oS5jEkkgktGcAAAAAAAQSAYkkAAkgAAA9/VvV79oTnNuML2Vt8mt+b3Iz1m1YeGSqQblTeTvvi3uu1wOPkjtqTf49TTfHBroAOyEF66j45YjCUpt+0o7Mue1H2W/G1/EoosTom0ls9bSbyuprx9mXwj5kFxHMc+i1aSxPHstOVml2FHa/6FeHxUpJfR1W5x7G85R83fuZdNKrm8u48HXDRccVQnBr2knKm+U1u8813Mq0Z6Mu16W8eCji3+jC37HG/vT8faZT6ZdHRjSTwFPtdT88izc9n8lOz739v6NmpvN2v3M07pPipYRu31ZQf8yXzZvuFoJXdrGh9LUrYa3OcPm/kVaXci9WktJfYqIA7uhcA69enTSyk/a7IrOT8kzSbxyY8U28ItPo60X1ODUn9as+sfZFpKK8lf8AEbbTp5HFQhswStZJJK26x2l7KMuT2k5G5COkFFFXdKtVRdKmuLlN+GS+L8iv0bX0mYjbxlr/AFYRXc22/g0aoi/RWIIyrqW1VkgAlK4AAAAAAAABiAAAAACwNQsQpUdhfWhJ3XZJ7Sfq/I3KphFVpuE1dSVmua4oqHVzSzw1aM/sPKa/h5963+Zc2BxUWlJO8ZWaazv3d5Rrx1ln2bNrWU6WvlFO6z6BnhKuy84Su4S7OT7UeOXlrBoCOMpSjLJvOD9yS3NfriUvpLR9ShUdOrFxkvJ9sXxRYo1N1z1M+5ofHLK6fg6p7epeJ6vGUs7KbcH47vVI8Qzo1XCUZR3xaku9O6+BLJZWCCEtZKXo+jadC+y7mWlcP7DaXAx0Fjo1aFOpHNSjGS8Vc9GvJSi0ZfnBsbPJ806XodXXqw3WnK3ddteli4OiqpfAQXuyqL+Zv5lb6/4bYxk7faSfleP9KN36JKz/AGacc8pyt6f5LdbmkmUqMda0l9/yWXhnkVn0wS+gj21I/CRYNCvZciuOl2d6FJ/9q/JMgodyLNVNQkVYWR0S6F2usxEl/wBcPRyf5V4MriMW2ks28kub4H0TqjoxYfC0qS3xitp85POT82yzcTxHHspWscy29HZjh33fA6WPr7Cbe62/h4ntVo2RXvShpbq8O4J+1Vex+H7Xpl4lOMXJpGk6msXJ+CrtN47r69WrwnJtfdWUfRI6hiZGmlhYMVtt5YAB6eAAAAAAAAgAgAAAAAA3no505af7PUe/903w5w+a8ew0YmMmmmm01mmnZprc0+ZxOCnHDJKVR05bI+ioVbHm6c0LTxcbOCkue5rtT3pngao60rFU1CbSrRspLdtrhJdnNfI3zAqy/XoZ7Tg8M19oyjsvJ89af0VLC1pU5XaWcZPjH+/DwPNZfGvep8cbTvTajWhnCT3S5xlyT59xR+NwdSjN06sJQnF2cWs/Dmu1by9Sqbr6mVWpaPjoWl0UaV2sPKlJ50pZc9mV2vXaXgbxTrPdbnx+RWfRxoqtS6ypUhKCnsKKkrN2cm24vNb1a5vtCV27vwKVfCnwadtFumsms646oPF1IzhNQaundXTvbt7D0tWNELBU9iMnJ/abVtpvs4I9qSvxONUc+ficSqSa18EsaUdnPydyjUbi1ln2/wCDUtd9CVMTQ6uEU5RlGUXe266afg2bdQpvu4CpGwjJx5PJxUsx9lX6q6h1YVo1MRZRg04xi9q8lucnyTsy3cL9VHn0t56lKVkdObm+SP4lTWInHiZ5MonpE0l1uLcU/ZpLZ/E85fJeBcem8Q6cJSe5Ju/crnzvWqucpSe+Tcn3t3fxLFvHLz6K11LEFH2YokgktmeAAAAAAAAACCSACAAAAAAAAAc2Axc6NSNSm7Sg7p/FPsaui+NU9PwxdGM1k90o3zjLiv1zRQJ6urenZ4OqpxvsuynH3o9nas7ENaluuOpYoVtHh9D6ElU4I6uJmux23O1+PBnm6Mx6qwU07xkk12p7mdmp+kZ7eODWUEzKL2hChZnFRyfxO7FnL5O3+3oT1eREoHLGWZMj04yTDccPEi74bjKnEZPTmowOzPI6tJu52K0sjqPQjl1PH1la6qd92y791sz54R9B6badKcXxjJW7GmnkfPli3bdGUrz/AJJJIRJaKIBBIAAAAIJAAIYDAIAAAAAAAAAIZJABcOomLU8LS/hjs/8An2fkbV1d8ysujPHJKpTfCSku5q3xiWTSqXMussTaNy3lmmmc9OKRmzFwfcclKnz/AF4EZ3Jim8+ZzSjzzfocKl4HNCVz05ZwyTIhPh+vM7MqHj8DB07MJByMoJ/r9ZHJOBMMkTFt8DtER52OpW7nx4X7ShdZ8F1OKrQ4bTlH7svaS8L28D6IxD9lqavF7+ztKj6VNE2lCus/sSfvLfCfxT8OZYt3h4K9zFyhn0V/cyMRcuGeSSYgAkkyo0ZTdoRcnySbfoerS1XxMv8Aj2fvSS+B45JdWdxpzl2ps8gg9itqxiYq+xtfdab8meRUg4tqSaa3pqzXegpJ9GJ05Q7lggMA9OCAAAAAAAAAAAAe9qNX2cXFe+pR8frL8pdmAtY+fdHYnqqsKnuyTfdfP0uXzoysnGLXEpXSw0zSs5Zg4nquntBK2RjGtuOSCKpZeTCdK7ucsEZQMqjyB5nwcsH2HHVWZnBnHUlmdnBjU3GMKxjKojjR4ztI7fWmv60aEhi6M6aai5J25KW9NeKR67VuPgcTjlmexk0+Bomj580xoethZuFaDi+D+zLtjLczon0PjMLGpFxmlOL4SSa8mePQ1Yw6e1GhTT4PYV13ZZFlXS8oqOybfD4KdwGia1b93Tk171rR/wDTyNo0ZqM7rrpX4uMcl3OW/wCBY9LBrlYipTfBfr/SZHK5k+nBZpWdOPdyzzNHaNp0VaEVFckrHeqQT4Gahmc8aPFkDbZe4R0eoNU100LGdKU7WnTW0nzSzafhc3ecEjSdeNY6Spzo05KdSa2XbNQi993ztdWO6KlusEFzKHxvYre4uBY0zAJaIMiGAQAwAAAAAAAQy1ej/S3WUVGT9qn7L7l9V+RVZ72pekeqxCV/Zqey/vb4/NeJFWhtAsW1TSf3LtpzudunI8bB1brM9OnLLmZiZqyR3oMwrys0YwZx15/P5HpwkTOscMquRjFBII9wibX3szikTEzjBnaQySo8xNKzscijl2mKyZ1qc5OuoXi+e45qUFl3HHTkmZSaXHccvg6fJMoLO50MTBK+eRr+tmtsMKrJ7VR/Vgn6t8EVrpDW7FVb/SOCfCHs/wA2/wBTuFGU+SKdxGk8PqWrXxkKSbqTjBLjKSS9TV9L6+0oXVFOrL3s4w83m/BeJW9WrKTvJuT5ttvzZiWI20V1eSCpfzl2rB62ldY8RiL7dRqPuRvGPiuPjc8kWBYSS4RSlJyeWybCxJB6ckgAAhkMkAEAAAAAAExlZ3WTWafaQAC3tU9LKvShLja0lykt/wDfxNphV3FH6taaeGq3f7uTW2uX8SLfwOKU0mmmmrprNGXcU9JZ8Gzb1VUh9Ue9GWR1qs7y/X65GNKocFadpK/gyHJKkd2LMk0dWNQ5FVR2mcYO3B5GUan+v7HU6zkcfXkqZ5g9CVWyOpWrZHWrYpI1HWTXWFC8IfSVPdTyj958O7edLMuEctxgss2LH6Vp0IOU5KMVxbyNH010iuV40Idm3LJd6jvfjY0rSuk6mInt1ZXfBbox+6jpk8LaK7uSnVu5PiHByYnESqSc5ycpSzbe9nGTYFkpgWJAAAAAIYuQAZAAAEEgAxBLQAIBNiAAAAAb1qJjJdVKKecJ7t62ZK69bmim09H9T6WpD3op+T/yRVlmDJ7aWtRFl4XFPjbza+R3JT2luXmdTCS5q/adyKRnamq2cMn4Pk8jrSq1I/Zb7j1diL3nHLDrgeJDY85Y9+7Jfhl/Y4KuPe/Zl5M9OpTOhioXJEeZNB1u1lrbboxvTVld3e078vdNOPe11hbE35xj8WeCi/TSUVgya7bm8kgkgkIgSQACQRcAAMEAAAAGQAAAAAAAAIIAAAAABsOon/1fgl8Ykg5n2sko96LShvZ2VuAM7yaxy0Hmcst4BygcVbcediyQdI9RWWvH72HdL4o1tEg0KfajJr/7GCCQdkRBDJABCJQAAZAAAC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WFBQUGBQXFRQXFBYUFBUVGBcXFxcXFBQYHCggGBolGxQUITEhJSkrLi4uGB8zODMsNygtLisBCgoKDg0OGxAQGiwkICMtLy80LC8sLCwsLC03LCwsLSwsLCwsLCwsLCwsLCwsLCwsLCwsLCwsLiwsLCwsLCwsLP/AABEIANIA8AMBIgACEQEDEQH/xAAcAAEAAgIDAQAAAAAAAAAAAAAAAQcCBgMEBQj/xAA+EAACAQICBgcEBwgDAQAAAAAAAQIDEQQhBQYSMUFRBxNhcYGRoSJSscEjMkJygrLwFDNiosLR4fFDY5I0/8QAGQEBAAMBAQAAAAAAAAAAAAAAAAMEBQIB/8QAKhEAAgEEAQQBAwQDAAAAAAAAAAECAwQREiExMkFRE2FxsQUigdEUM0L/2gAMAwEAAhEDEQA/AKTAAAAAAAAAAAAAAAAAABAAJAAAAAAAAAAAAAABAJABiDIAGIJsEASAAAAAAAQASCLi4BJBFxcAm4uQAAbToLU6daKnUk4Rlmor6zXBtvcaqy7tGRyiuFl8CCvUcEsF6yoRqye3g0DTWpcqUHOlJzUc3F2vbnFr4GpXL6qUrp8rFHaTodXWqQW6M5pdybt6WPKFRy4YvaEabTidcAFgogAAAAAAAAAAAAgkAEMIkhAEgAAAAAEMMgAXAABsuqmrSxH0lS/V3sknbafFt8jZNLai0nTk6KcKiV1m3GTXBp8zn1FmpYWnb7O0mu1Sf+/E3CUblCpWkpm1StqTpLjqj5/aB7Gt2C6rFVUlZSe2vxb/AObaPHL0XlZMecXGTi/BDLq0BU26FOXOEGvGKZSxcepE9rCUW1uil4LL5Fa67UX/ANOliUl9D3pL2WUnrTT2cXVXan5xT+Zd9Rey8im9eabWLk39qMX8V/ScWz/cTX6zTz9TwESQgy6ZAbO9orRVXENqmr23ybtFd7OgW1qlovqqFONvaaUpc9qWb8t3gRVamiLVrQ+aWH0RoOk9VsRQi5tKUVvcW20ubTW7uPFL0q0k4tPkUnpKkoVqkVujOaXcm7HlGq59Tu7to0sOJ1wQSTFIAAAEEgAgkgAEggAEgAAhkEkAAAAG8dGONtOpSb32ml6S/pLKp7yjtXcf1GIpz4XtL7ssn5ZPwLuw827OxQuI4ln2bFlPalr6NB6TdHZQqpfVbi+6W6/ivUr4vXWbRH7RQqQ3ylCWz95Zx9Uiiie3lmOPRTvY4qbewXH0erawFF8U6i8qkinC4ujB3wUFylU/N/kXPYLJ4qfwbZGOWZUXShQ2cTCXCVNeanK/xRcMIladLeFyoVOTlB/izX5WV7d4mi3d802VwADQMg7WisN1tanC19qUU12Xu/RMvHDQslbsKv6OtGurXlU4Uo/zTul6KRbFKFlmUrmWZJGvYRxTcvZwYl7MW2URiqu3Oc/elKXm2/mW7rtpDq8NVd82tmPfLLLzuU6ju2XDZD+oS5jEkkgktGcAAAAAAAQSAYkkAAkgAAA9/VvV79oTnNuML2Vt8mt+b3Iz1m1YeGSqQblTeTvvi3uu1wOPkjtqTf49TTfHBroAOyEF66j45YjCUpt+0o7Mue1H2W/G1/EoosTom0ls9bSbyuprx9mXwj5kFxHMc+i1aSxPHstOVml2FHa/6FeHxUpJfR1W5x7G85R83fuZdNKrm8u48HXDRccVQnBr2knKm+U1u8813Mq0Z6Mu16W8eCji3+jC37HG/vT8faZT6ZdHRjSTwFPtdT88izc9n8lOz739v6NmpvN2v3M07pPipYRu31ZQf8yXzZvuFoJXdrGh9LUrYa3OcPm/kVaXci9WktJfYqIA7uhcA69enTSyk/a7IrOT8kzSbxyY8U28ItPo60X1ODUn9as+sfZFpKK8lf8AEbbTp5HFQhswStZJJK26x2l7KMuT2k5G5COkFFFXdKtVRdKmuLlN+GS+L8iv0bX0mYjbxlr/AFYRXc22/g0aoi/RWIIyrqW1VkgAlK4AAAAAAAABiAAAAACwNQsQpUdhfWhJ3XZJ7Sfq/I3KphFVpuE1dSVmua4oqHVzSzw1aM/sPKa/h5963+Zc2BxUWlJO8ZWaazv3d5Rrx1ln2bNrWU6WvlFO6z6BnhKuy84Su4S7OT7UeOXlrBoCOMpSjLJvOD9yS3NfriUvpLR9ShUdOrFxkvJ9sXxRYo1N1z1M+5ofHLK6fg6p7epeJ6vGUs7KbcH47vVI8Qzo1XCUZR3xaku9O6+BLJZWCCEtZKXo+jadC+y7mWlcP7DaXAx0Fjo1aFOpHNSjGS8Vc9GvJSi0ZfnBsbPJ806XodXXqw3WnK3ddteli4OiqpfAQXuyqL+Zv5lb6/4bYxk7faSfleP9KN36JKz/AGacc8pyt6f5LdbmkmUqMda0l9/yWXhnkVn0wS+gj21I/CRYNCvZciuOl2d6FJ/9q/JMgodyLNVNQkVYWR0S6F2usxEl/wBcPRyf5V4MriMW2ks28kub4H0TqjoxYfC0qS3xitp85POT82yzcTxHHspWscy29HZjh33fA6WPr7Cbe62/h4ntVo2RXvShpbq8O4J+1Vex+H7Xpl4lOMXJpGk6msXJ+CrtN47r69WrwnJtfdWUfRI6hiZGmlhYMVtt5YAB6eAAAAAAAAgAgAAAAAA3no505af7PUe/903w5w+a8ew0YmMmmmm01mmnZprc0+ZxOCnHDJKVR05bI+ioVbHm6c0LTxcbOCkue5rtT3pngao60rFU1CbSrRspLdtrhJdnNfI3zAqy/XoZ7Tg8M19oyjsvJ89af0VLC1pU5XaWcZPjH+/DwPNZfGvep8cbTvTajWhnCT3S5xlyT59xR+NwdSjN06sJQnF2cWs/Dmu1by9Sqbr6mVWpaPjoWl0UaV2sPKlJ50pZc9mV2vXaXgbxTrPdbnx+RWfRxoqtS6ypUhKCnsKKkrN2cm24vNb1a5vtCV27vwKVfCnwadtFumsms646oPF1IzhNQaundXTvbt7D0tWNELBU9iMnJ/abVtpvs4I9qSvxONUc+ficSqSa18EsaUdnPydyjUbi1ln2/wCDUtd9CVMTQ6uEU5RlGUXe266afg2bdQpvu4CpGwjJx5PJxUsx9lX6q6h1YVo1MRZRg04xi9q8lucnyTsy3cL9VHn0t56lKVkdObm+SP4lTWInHiZ5MonpE0l1uLcU/ZpLZ/E85fJeBcem8Q6cJSe5Ju/crnzvWqucpSe+Tcn3t3fxLFvHLz6K11LEFH2YokgktmeAAAAAAAAACCSACAAAAAAAAAc2Axc6NSNSm7Sg7p/FPsaui+NU9PwxdGM1k90o3zjLiv1zRQJ6urenZ4OqpxvsuynH3o9nas7ENaluuOpYoVtHh9D6ElU4I6uJmux23O1+PBnm6Mx6qwU07xkk12p7mdmp+kZ7eODWUEzKL2hChZnFRyfxO7FnL5O3+3oT1eREoHLGWZMj04yTDccPEi74bjKnEZPTmowOzPI6tJu52K0sjqPQjl1PH1la6qd92y791sz54R9B6badKcXxjJW7GmnkfPli3bdGUrz/AJJJIRJaKIBBIAAAAIJAAIYDAIAAAAAAAAAIZJABcOomLU8LS/hjs/8An2fkbV1d8ysujPHJKpTfCSku5q3xiWTSqXMussTaNy3lmmmc9OKRmzFwfcclKnz/AF4EZ3Jim8+ZzSjzzfocKl4HNCVz05ZwyTIhPh+vM7MqHj8DB07MJByMoJ/r9ZHJOBMMkTFt8DtER52OpW7nx4X7ShdZ8F1OKrQ4bTlH7svaS8L28D6IxD9lqavF7+ztKj6VNE2lCus/sSfvLfCfxT8OZYt3h4K9zFyhn0V/cyMRcuGeSSYgAkkyo0ZTdoRcnySbfoerS1XxMv8Aj2fvSS+B45JdWdxpzl2ps8gg9itqxiYq+xtfdab8meRUg4tqSaa3pqzXegpJ9GJ05Q7lggMA9OCAAAAAAAAAAAAe9qNX2cXFe+pR8frL8pdmAtY+fdHYnqqsKnuyTfdfP0uXzoysnGLXEpXSw0zSs5Zg4nquntBK2RjGtuOSCKpZeTCdK7ucsEZQMqjyB5nwcsH2HHVWZnBnHUlmdnBjU3GMKxjKojjR4ztI7fWmv60aEhi6M6aai5J25KW9NeKR67VuPgcTjlmexk0+Bomj580xoethZuFaDi+D+zLtjLczon0PjMLGpFxmlOL4SSa8mePQ1Yw6e1GhTT4PYV13ZZFlXS8oqOybfD4KdwGia1b93Tk171rR/wDTyNo0ZqM7rrpX4uMcl3OW/wCBY9LBrlYipTfBfr/SZHK5k+nBZpWdOPdyzzNHaNp0VaEVFckrHeqQT4Gahmc8aPFkDbZe4R0eoNU100LGdKU7WnTW0nzSzafhc3ecEjSdeNY6Spzo05KdSa2XbNQi993ztdWO6KlusEFzKHxvYre4uBY0zAJaIMiGAQAwAAAAAAAQy1ej/S3WUVGT9qn7L7l9V+RVZ72pekeqxCV/Zqey/vb4/NeJFWhtAsW1TSf3LtpzudunI8bB1brM9OnLLmZiZqyR3oMwrys0YwZx15/P5HpwkTOscMquRjFBII9wibX3szikTEzjBnaQySo8xNKzscijl2mKyZ1qc5OuoXi+e45qUFl3HHTkmZSaXHccvg6fJMoLO50MTBK+eRr+tmtsMKrJ7VR/Vgn6t8EVrpDW7FVb/SOCfCHs/wA2/wBTuFGU+SKdxGk8PqWrXxkKSbqTjBLjKSS9TV9L6+0oXVFOrL3s4w83m/BeJW9WrKTvJuT5ttvzZiWI20V1eSCpfzl2rB62ldY8RiL7dRqPuRvGPiuPjc8kWBYSS4RSlJyeWybCxJB6ckgAAhkMkAEAAAAAAExlZ3WTWafaQAC3tU9LKvShLja0lykt/wDfxNphV3FH6taaeGq3f7uTW2uX8SLfwOKU0mmmmrprNGXcU9JZ8Gzb1VUh9Ue9GWR1qs7y/X65GNKocFadpK/gyHJKkd2LMk0dWNQ5FVR2mcYO3B5GUan+v7HU6zkcfXkqZ5g9CVWyOpWrZHWrYpI1HWTXWFC8IfSVPdTyj958O7edLMuEctxgss2LH6Vp0IOU5KMVxbyNH010iuV40Idm3LJd6jvfjY0rSuk6mInt1ZXfBbox+6jpk8LaK7uSnVu5PiHByYnESqSc5ycpSzbe9nGTYFkpgWJAAAAAIYuQAZAAAEEgAxBLQAIBNiAAAAAb1qJjJdVKKecJ7t62ZK69bmim09H9T6WpD3op+T/yRVlmDJ7aWtRFl4XFPjbza+R3JT2luXmdTCS5q/adyKRnamq2cMn4Pk8jrSq1I/Zb7j1diL3nHLDrgeJDY85Y9+7Jfhl/Y4KuPe/Zl5M9OpTOhioXJEeZNB1u1lrbboxvTVld3e078vdNOPe11hbE35xj8WeCi/TSUVgya7bm8kgkgkIgSQACQRcAAMEAAAAGQAAAAAAAAIIAAAAABsOon/1fgl8Ykg5n2sko96LShvZ2VuAM7yaxy0Hmcst4BygcVbcediyQdI9RWWvH72HdL4o1tEg0KfajJr/7GCCQdkRBDJABCJQAAZAAAC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h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724400"/>
            <a:ext cx="2286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Usos</a:t>
            </a:r>
            <a:r>
              <a:rPr lang="en-US" dirty="0" smtClean="0"/>
              <a:t> del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http://www.youtube.com/watch?v=xMoIZomZG0Q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ba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bas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ba</a:t>
            </a:r>
          </a:p>
          <a:p>
            <a:r>
              <a:rPr lang="en-US" dirty="0" err="1" smtClean="0"/>
              <a:t>ábamos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ban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Ía</a:t>
            </a:r>
            <a:endParaRPr lang="en-US" dirty="0" smtClean="0"/>
          </a:p>
          <a:p>
            <a:r>
              <a:rPr lang="en-US" dirty="0" err="1" smtClean="0"/>
              <a:t>Ías</a:t>
            </a:r>
            <a:endParaRPr lang="en-US" dirty="0" smtClean="0"/>
          </a:p>
          <a:p>
            <a:r>
              <a:rPr lang="en-US" dirty="0" err="1" smtClean="0"/>
              <a:t>Ía</a:t>
            </a:r>
            <a:endParaRPr lang="en-US" dirty="0" smtClean="0"/>
          </a:p>
          <a:p>
            <a:r>
              <a:rPr lang="en-US" dirty="0" err="1" smtClean="0"/>
              <a:t>Íamos</a:t>
            </a:r>
            <a:endParaRPr lang="en-US" dirty="0" smtClean="0"/>
          </a:p>
          <a:p>
            <a:r>
              <a:rPr lang="en-US" dirty="0" err="1" smtClean="0"/>
              <a:t>ían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ba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bas</a:t>
            </a:r>
            <a:endParaRPr lang="en-US" dirty="0" smtClean="0"/>
          </a:p>
          <a:p>
            <a:r>
              <a:rPr lang="en-US" dirty="0" err="1" smtClean="0"/>
              <a:t>iba</a:t>
            </a:r>
            <a:endParaRPr lang="en-US" dirty="0" smtClean="0"/>
          </a:p>
          <a:p>
            <a:r>
              <a:rPr lang="en-US" dirty="0" err="1" smtClean="0"/>
              <a:t>íbamos</a:t>
            </a:r>
            <a:endParaRPr lang="en-US" dirty="0" smtClean="0"/>
          </a:p>
          <a:p>
            <a:r>
              <a:rPr lang="en-US" dirty="0" err="1" smtClean="0"/>
              <a:t>iban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ra</a:t>
            </a:r>
          </a:p>
          <a:p>
            <a:r>
              <a:rPr lang="en-US" dirty="0"/>
              <a:t>e</a:t>
            </a:r>
            <a:r>
              <a:rPr lang="en-US" dirty="0" smtClean="0"/>
              <a:t>ras</a:t>
            </a:r>
          </a:p>
          <a:p>
            <a:r>
              <a:rPr lang="en-US" dirty="0"/>
              <a:t>e</a:t>
            </a:r>
            <a:r>
              <a:rPr lang="en-US" dirty="0" smtClean="0"/>
              <a:t>ra</a:t>
            </a:r>
          </a:p>
          <a:p>
            <a:r>
              <a:rPr lang="en-US" dirty="0" err="1" smtClean="0"/>
              <a:t>éramos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ran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eía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eías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eíamos</a:t>
            </a:r>
            <a:endParaRPr lang="en-US" dirty="0" smtClean="0"/>
          </a:p>
          <a:p>
            <a:r>
              <a:rPr lang="en-US" dirty="0" err="1" smtClean="0"/>
              <a:t>veían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 conjugate the verbs on the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000" dirty="0" err="1" smtClean="0"/>
              <a:t>Escriban</a:t>
            </a:r>
            <a:r>
              <a:rPr lang="en-US" sz="7000" dirty="0" smtClean="0"/>
              <a:t> 5 </a:t>
            </a:r>
            <a:r>
              <a:rPr lang="en-US" sz="7000" dirty="0" err="1" smtClean="0"/>
              <a:t>oraciones</a:t>
            </a:r>
            <a:r>
              <a:rPr lang="en-US" sz="7000" dirty="0" smtClean="0"/>
              <a:t> con el </a:t>
            </a:r>
            <a:r>
              <a:rPr lang="en-US" sz="7000" dirty="0" err="1" smtClean="0"/>
              <a:t>imperfecto</a:t>
            </a:r>
            <a:r>
              <a:rPr lang="en-US" sz="7000" dirty="0" smtClean="0"/>
              <a:t> </a:t>
            </a:r>
            <a:endParaRPr lang="en-US" sz="7000" dirty="0"/>
          </a:p>
          <a:p>
            <a:r>
              <a:rPr lang="en-US" sz="7000" dirty="0" err="1" smtClean="0"/>
              <a:t>Usen</a:t>
            </a:r>
            <a:r>
              <a:rPr lang="en-US" sz="7000" dirty="0" smtClean="0"/>
              <a:t> a </a:t>
            </a:r>
            <a:r>
              <a:rPr lang="en-US" sz="7000" dirty="0" err="1" smtClean="0"/>
              <a:t>menos</a:t>
            </a:r>
            <a:r>
              <a:rPr lang="en-US" sz="7000" dirty="0" smtClean="0"/>
              <a:t> de 5 </a:t>
            </a:r>
            <a:r>
              <a:rPr lang="en-US" sz="7000" dirty="0" err="1" smtClean="0"/>
              <a:t>palabras</a:t>
            </a:r>
            <a:r>
              <a:rPr lang="en-US" sz="7000" dirty="0" smtClean="0"/>
              <a:t> de </a:t>
            </a:r>
            <a:r>
              <a:rPr lang="en-US" sz="7000" dirty="0" err="1" smtClean="0"/>
              <a:t>vocabulario</a:t>
            </a:r>
            <a:r>
              <a:rPr lang="en-US" sz="7000" dirty="0" smtClean="0"/>
              <a:t> </a:t>
            </a:r>
            <a:r>
              <a:rPr lang="en-US" sz="7000" dirty="0" err="1" smtClean="0"/>
              <a:t>nuevo</a:t>
            </a:r>
            <a:endParaRPr lang="en-US" sz="7000" dirty="0" smtClean="0"/>
          </a:p>
          <a:p>
            <a:r>
              <a:rPr lang="en-US" sz="7000" dirty="0" err="1" smtClean="0"/>
              <a:t>Recuerden</a:t>
            </a:r>
            <a:r>
              <a:rPr lang="en-US" sz="7000" dirty="0" smtClean="0"/>
              <a:t> el </a:t>
            </a:r>
            <a:r>
              <a:rPr lang="en-US" sz="7000" dirty="0" err="1" smtClean="0"/>
              <a:t>uso</a:t>
            </a:r>
            <a:r>
              <a:rPr lang="en-US" sz="7000" dirty="0" smtClean="0"/>
              <a:t> del </a:t>
            </a:r>
            <a:r>
              <a:rPr lang="en-US" sz="7000" dirty="0" err="1" smtClean="0"/>
              <a:t>imperfecto</a:t>
            </a:r>
            <a:endParaRPr lang="en-US" sz="7000" dirty="0"/>
          </a:p>
          <a:p>
            <a:endParaRPr lang="en-US" sz="7000" dirty="0" smtClean="0"/>
          </a:p>
          <a:p>
            <a:endParaRPr lang="en-US" dirty="0"/>
          </a:p>
          <a:p>
            <a:r>
              <a:rPr lang="en-US" sz="5600" b="1" dirty="0"/>
              <a:t>Other words and phrases </a:t>
            </a:r>
            <a:r>
              <a:rPr lang="en-US" sz="5600" b="1" dirty="0" smtClean="0"/>
              <a:t>that indicate </a:t>
            </a:r>
            <a:r>
              <a:rPr lang="en-US" sz="5600" b="1" dirty="0"/>
              <a:t>repetitive, vague or non-specific time </a:t>
            </a:r>
            <a:r>
              <a:rPr lang="en-US" sz="5600" b="1" dirty="0" smtClean="0"/>
              <a:t>frames, signal </a:t>
            </a:r>
            <a:r>
              <a:rPr lang="en-US" sz="5600" b="1" dirty="0"/>
              <a:t>the use of the imperfect</a:t>
            </a:r>
            <a:r>
              <a:rPr lang="en-US" sz="5600" b="1" dirty="0" smtClean="0"/>
              <a:t>.</a:t>
            </a:r>
          </a:p>
          <a:p>
            <a:endParaRPr lang="en-US" sz="5600" b="1" dirty="0"/>
          </a:p>
          <a:p>
            <a:r>
              <a:rPr lang="en-US" sz="5600" dirty="0"/>
              <a:t>a </a:t>
            </a:r>
            <a:r>
              <a:rPr lang="en-US" sz="5600" dirty="0" smtClean="0"/>
              <a:t>menudo  (</a:t>
            </a:r>
            <a:r>
              <a:rPr lang="en-US" sz="5600" dirty="0"/>
              <a:t>often)</a:t>
            </a:r>
          </a:p>
          <a:p>
            <a:r>
              <a:rPr lang="en-US" sz="5600" dirty="0"/>
              <a:t>a </a:t>
            </a:r>
            <a:r>
              <a:rPr lang="en-US" sz="5600" dirty="0" err="1" smtClean="0"/>
              <a:t>veces</a:t>
            </a:r>
            <a:r>
              <a:rPr lang="en-US" sz="5600" dirty="0" smtClean="0"/>
              <a:t>  (</a:t>
            </a:r>
            <a:r>
              <a:rPr lang="en-US" sz="5600" dirty="0"/>
              <a:t>sometimes)</a:t>
            </a:r>
          </a:p>
          <a:p>
            <a:r>
              <a:rPr lang="en-US" sz="5600" dirty="0" err="1" smtClean="0"/>
              <a:t>cada</a:t>
            </a:r>
            <a:r>
              <a:rPr lang="en-US" sz="5600" dirty="0" smtClean="0"/>
              <a:t> </a:t>
            </a:r>
            <a:r>
              <a:rPr lang="en-US" sz="5600" dirty="0" err="1" smtClean="0"/>
              <a:t>año</a:t>
            </a:r>
            <a:r>
              <a:rPr lang="en-US" sz="5600" dirty="0" smtClean="0"/>
              <a:t>  (</a:t>
            </a:r>
            <a:r>
              <a:rPr lang="en-US" sz="5600" dirty="0"/>
              <a:t>every year)</a:t>
            </a:r>
          </a:p>
          <a:p>
            <a:r>
              <a:rPr lang="en-US" sz="5600" dirty="0" smtClean="0"/>
              <a:t>de </a:t>
            </a:r>
            <a:r>
              <a:rPr lang="en-US" sz="5600" dirty="0" err="1"/>
              <a:t>vez</a:t>
            </a:r>
            <a:r>
              <a:rPr lang="en-US" sz="5600" dirty="0"/>
              <a:t> en </a:t>
            </a:r>
            <a:r>
              <a:rPr lang="en-US" sz="5600" dirty="0" err="1" smtClean="0"/>
              <a:t>cuando</a:t>
            </a:r>
            <a:r>
              <a:rPr lang="en-US" sz="5600" dirty="0" smtClean="0"/>
              <a:t>  (</a:t>
            </a:r>
            <a:r>
              <a:rPr lang="en-US" sz="5600" dirty="0"/>
              <a:t>from time to time)</a:t>
            </a:r>
          </a:p>
          <a:p>
            <a:r>
              <a:rPr lang="en-US" sz="5600" dirty="0" err="1" smtClean="0"/>
              <a:t>Frecuentemente</a:t>
            </a:r>
            <a:r>
              <a:rPr lang="en-US" sz="5600" dirty="0" smtClean="0"/>
              <a:t>  (</a:t>
            </a:r>
            <a:r>
              <a:rPr lang="en-US" sz="5600" dirty="0"/>
              <a:t>frequently)</a:t>
            </a:r>
          </a:p>
          <a:p>
            <a:r>
              <a:rPr lang="en-US" sz="5600" dirty="0" err="1" smtClean="0"/>
              <a:t>Generalmente</a:t>
            </a:r>
            <a:r>
              <a:rPr lang="en-US" sz="5600" dirty="0" smtClean="0"/>
              <a:t>  (</a:t>
            </a:r>
            <a:r>
              <a:rPr lang="en-US" sz="5600" dirty="0"/>
              <a:t>usually)</a:t>
            </a:r>
          </a:p>
          <a:p>
            <a:r>
              <a:rPr lang="en-US" sz="5600" dirty="0" err="1"/>
              <a:t>muchas</a:t>
            </a:r>
            <a:r>
              <a:rPr lang="en-US" sz="5600" dirty="0"/>
              <a:t> </a:t>
            </a:r>
            <a:r>
              <a:rPr lang="en-US" sz="5600" dirty="0" err="1" smtClean="0"/>
              <a:t>veces</a:t>
            </a:r>
            <a:r>
              <a:rPr lang="en-US" sz="5600" dirty="0" smtClean="0"/>
              <a:t>  (</a:t>
            </a:r>
            <a:r>
              <a:rPr lang="en-US" sz="5600" dirty="0"/>
              <a:t>many times)</a:t>
            </a:r>
          </a:p>
          <a:p>
            <a:r>
              <a:rPr lang="en-US" sz="5600" dirty="0" err="1" smtClean="0"/>
              <a:t>todos</a:t>
            </a:r>
            <a:r>
              <a:rPr lang="en-US" sz="5600" dirty="0" smtClean="0"/>
              <a:t> </a:t>
            </a:r>
            <a:r>
              <a:rPr lang="en-US" sz="5600" dirty="0"/>
              <a:t>los </a:t>
            </a:r>
            <a:r>
              <a:rPr lang="en-US" sz="5600" dirty="0" err="1" smtClean="0"/>
              <a:t>días</a:t>
            </a:r>
            <a:r>
              <a:rPr lang="en-US" sz="5600" dirty="0" smtClean="0"/>
              <a:t> (</a:t>
            </a:r>
            <a:r>
              <a:rPr lang="en-US" sz="5600" dirty="0"/>
              <a:t>every day</a:t>
            </a:r>
            <a:r>
              <a:rPr lang="en-US" sz="5600" dirty="0" smtClean="0"/>
              <a:t>)</a:t>
            </a: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7848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4114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 </a:t>
            </a:r>
            <a:r>
              <a:rPr lang="en-US" sz="1200" dirty="0" err="1" smtClean="0"/>
              <a:t>teléfono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05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computadora</a:t>
            </a:r>
            <a:r>
              <a:rPr lang="en-US" sz="1200" dirty="0" smtClean="0"/>
              <a:t>,</a:t>
            </a:r>
          </a:p>
          <a:p>
            <a:pPr algn="ctr"/>
            <a:r>
              <a:rPr lang="en-US" sz="1200" dirty="0" smtClean="0"/>
              <a:t> el fax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438400" y="3200400"/>
            <a:ext cx="1329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El </a:t>
            </a:r>
            <a:r>
              <a:rPr lang="en-US" sz="1400" dirty="0" err="1" smtClean="0"/>
              <a:t>imperfecto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del </a:t>
            </a:r>
            <a:r>
              <a:rPr lang="en-US" sz="1400" dirty="0" err="1" smtClean="0"/>
              <a:t>verbos</a:t>
            </a:r>
            <a:r>
              <a:rPr lang="en-US" sz="1400" dirty="0" smtClean="0"/>
              <a:t> -</a:t>
            </a:r>
            <a:r>
              <a:rPr lang="en-US" sz="1400" dirty="0" err="1" smtClean="0"/>
              <a:t>ar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667000" y="480060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imperfecto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del </a:t>
            </a:r>
            <a:r>
              <a:rPr lang="en-US" sz="1200" dirty="0" err="1" smtClean="0"/>
              <a:t>verbos</a:t>
            </a:r>
            <a:r>
              <a:rPr lang="en-US" sz="1200" dirty="0" smtClean="0"/>
              <a:t> –</a:t>
            </a:r>
            <a:r>
              <a:rPr lang="en-US" sz="1200" dirty="0" err="1" smtClean="0"/>
              <a:t>er</a:t>
            </a:r>
            <a:r>
              <a:rPr lang="en-US" sz="1200" dirty="0" smtClean="0"/>
              <a:t> e -</a:t>
            </a:r>
            <a:r>
              <a:rPr lang="en-US" sz="1200" dirty="0" err="1" smtClean="0"/>
              <a:t>ir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343400" y="38862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Los </a:t>
            </a:r>
            <a:r>
              <a:rPr lang="en-US" sz="1200" dirty="0" err="1" smtClean="0"/>
              <a:t>usos</a:t>
            </a:r>
            <a:r>
              <a:rPr lang="en-US" sz="1200" dirty="0" smtClean="0"/>
              <a:t> del </a:t>
            </a:r>
          </a:p>
          <a:p>
            <a:r>
              <a:rPr lang="en-US" sz="1200" dirty="0" err="1" smtClean="0"/>
              <a:t>imperfecto</a:t>
            </a:r>
            <a:r>
              <a:rPr lang="en-US" sz="12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563880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imperfecto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del </a:t>
            </a:r>
            <a:r>
              <a:rPr lang="en-US" sz="1200" dirty="0" err="1" smtClean="0"/>
              <a:t>verbos</a:t>
            </a:r>
            <a:r>
              <a:rPr lang="en-US" sz="1200" dirty="0" smtClean="0"/>
              <a:t> ser, </a:t>
            </a:r>
            <a:r>
              <a:rPr lang="en-US" sz="1200" dirty="0" err="1" smtClean="0"/>
              <a:t>ir</a:t>
            </a:r>
            <a:r>
              <a:rPr lang="en-US" sz="1200" dirty="0" smtClean="0"/>
              <a:t>, </a:t>
            </a:r>
            <a:r>
              <a:rPr lang="en-US" sz="1200" dirty="0" err="1" smtClean="0"/>
              <a:t>ver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3124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Futura</a:t>
            </a:r>
            <a:r>
              <a:rPr lang="en-US" sz="1400" dirty="0" smtClean="0"/>
              <a:t> </a:t>
            </a:r>
            <a:r>
              <a:rPr lang="en-US" sz="1400" dirty="0" err="1" smtClean="0"/>
              <a:t>ingeniera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3810000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La </a:t>
            </a:r>
            <a:r>
              <a:rPr lang="en-US" sz="1400" dirty="0" err="1" smtClean="0"/>
              <a:t>tarjeta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telefónica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953000" y="45720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solución</a:t>
            </a:r>
            <a:r>
              <a:rPr lang="en-US" sz="1200" dirty="0" smtClean="0"/>
              <a:t> de un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dirty="0" err="1" smtClean="0"/>
              <a:t>problema</a:t>
            </a:r>
            <a:r>
              <a:rPr lang="en-US" sz="1200" dirty="0" smtClean="0"/>
              <a:t> de </a:t>
            </a:r>
            <a:r>
              <a:rPr lang="en-US" sz="1200" dirty="0" err="1" smtClean="0"/>
              <a:t>comunicaciones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019800" y="5410200"/>
            <a:ext cx="1905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Los </a:t>
            </a:r>
            <a:r>
              <a:rPr lang="en-US" sz="1400" dirty="0" err="1" smtClean="0"/>
              <a:t>avances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en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telecomunicaciones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y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daña</a:t>
            </a:r>
            <a:r>
              <a:rPr lang="en-US" dirty="0"/>
              <a:t> la </a:t>
            </a:r>
            <a:r>
              <a:rPr lang="en-US" dirty="0" err="1"/>
              <a:t>tecnología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cambia la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505200"/>
            <a:ext cx="2843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Previsto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Vamos</a:t>
            </a:r>
            <a:r>
              <a:rPr lang="en-US" sz="2800" dirty="0" smtClean="0"/>
              <a:t> a leer </a:t>
            </a:r>
            <a:r>
              <a:rPr lang="en-US" sz="2800" dirty="0" err="1" smtClean="0"/>
              <a:t>articulos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Twitter, </a:t>
            </a:r>
            <a:r>
              <a:rPr lang="en-US" sz="2800" dirty="0" err="1" smtClean="0"/>
              <a:t>avances</a:t>
            </a:r>
            <a:r>
              <a:rPr lang="en-US" sz="2800" dirty="0" smtClean="0"/>
              <a:t> en la </a:t>
            </a:r>
            <a:r>
              <a:rPr lang="en-US" sz="2800" dirty="0" err="1" smtClean="0"/>
              <a:t>tecnologia</a:t>
            </a:r>
            <a:r>
              <a:rPr lang="en-US" sz="2800" dirty="0" smtClean="0"/>
              <a:t>, los </a:t>
            </a:r>
            <a:r>
              <a:rPr lang="en-US" sz="2800" dirty="0" err="1" smtClean="0"/>
              <a:t>cambios</a:t>
            </a:r>
            <a:r>
              <a:rPr lang="en-US" sz="2800" dirty="0" smtClean="0"/>
              <a:t>, y </a:t>
            </a:r>
            <a:r>
              <a:rPr lang="en-US" sz="2800" dirty="0" err="1" smtClean="0"/>
              <a:t>vamos</a:t>
            </a:r>
            <a:r>
              <a:rPr lang="en-US" sz="2800" dirty="0" smtClean="0"/>
              <a:t> a </a:t>
            </a:r>
            <a:r>
              <a:rPr lang="en-US" sz="2800" dirty="0" err="1" smtClean="0"/>
              <a:t>ver</a:t>
            </a:r>
            <a:r>
              <a:rPr lang="en-US" sz="2800" dirty="0" smtClean="0"/>
              <a:t> un video </a:t>
            </a:r>
            <a:r>
              <a:rPr lang="en-US" sz="2800" dirty="0" err="1" smtClean="0"/>
              <a:t>sobre</a:t>
            </a:r>
            <a:r>
              <a:rPr lang="en-US" sz="2800" dirty="0" smtClean="0"/>
              <a:t> los </a:t>
            </a:r>
            <a:r>
              <a:rPr lang="en-US" sz="2800" dirty="0" err="1" smtClean="0"/>
              <a:t>cambios</a:t>
            </a:r>
            <a:r>
              <a:rPr lang="en-US" sz="2800" dirty="0" smtClean="0"/>
              <a:t> del </a:t>
            </a:r>
            <a:r>
              <a:rPr lang="en-US" sz="2800" dirty="0" err="1" smtClean="0"/>
              <a:t>futuro</a:t>
            </a:r>
            <a:r>
              <a:rPr lang="en-US" sz="2800" dirty="0" smtClean="0"/>
              <a:t>, </a:t>
            </a:r>
            <a:r>
              <a:rPr lang="en-US" sz="2800" dirty="0" err="1" smtClean="0"/>
              <a:t>este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informacion</a:t>
            </a:r>
            <a:r>
              <a:rPr lang="en-US" sz="2800" dirty="0" smtClean="0"/>
              <a:t> van a </a:t>
            </a:r>
            <a:r>
              <a:rPr lang="en-US" sz="2800" dirty="0" err="1" smtClean="0"/>
              <a:t>ayudarles</a:t>
            </a:r>
            <a:r>
              <a:rPr lang="en-US" sz="2800" dirty="0" smtClean="0"/>
              <a:t> con </a:t>
            </a:r>
            <a:r>
              <a:rPr lang="en-US" sz="2800" dirty="0" err="1" smtClean="0"/>
              <a:t>estos</a:t>
            </a:r>
            <a:r>
              <a:rPr lang="en-US" sz="2800" dirty="0" smtClean="0"/>
              <a:t> </a:t>
            </a:r>
            <a:r>
              <a:rPr lang="en-US" sz="2800" dirty="0" err="1" smtClean="0"/>
              <a:t>escritos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981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3900" y="0"/>
            <a:ext cx="2593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29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/>
          </a:bodyPr>
          <a:lstStyle/>
          <a:p>
            <a:r>
              <a:rPr lang="en-US" dirty="0" smtClean="0"/>
              <a:t>Talk about computers, e-mail, the Internet, faxes, and telephones</a:t>
            </a:r>
          </a:p>
          <a:p>
            <a:r>
              <a:rPr lang="en-US" dirty="0" smtClean="0"/>
              <a:t>Talk about past habitual and routine actions</a:t>
            </a:r>
          </a:p>
          <a:p>
            <a:r>
              <a:rPr lang="en-US" dirty="0" smtClean="0"/>
              <a:t>Describe people and events in the past</a:t>
            </a:r>
          </a:p>
          <a:p>
            <a:r>
              <a:rPr lang="en-US" dirty="0" smtClean="0"/>
              <a:t>Make and receive telephone calls in Spanish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y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daña</a:t>
            </a:r>
            <a:r>
              <a:rPr lang="en-US" dirty="0" smtClean="0"/>
              <a:t> la </a:t>
            </a:r>
            <a:r>
              <a:rPr lang="en-US" dirty="0" err="1" smtClean="0"/>
              <a:t>tecnología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689999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Pregunta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esencial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04800"/>
            <a:ext cx="454422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Objetivos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0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¿Por que es importante en este mundo global la comunicación?</a:t>
            </a:r>
            <a:endParaRPr lang="en-US" dirty="0" smtClean="0"/>
          </a:p>
          <a:p>
            <a:r>
              <a:rPr lang="es-ES_tradnl" dirty="0" smtClean="0"/>
              <a:t>¿ Habían veces en nuestro historia, en los estados unidos cuando no comunican tanto con otros partes del mundo?</a:t>
            </a:r>
          </a:p>
          <a:p>
            <a:r>
              <a:rPr lang="es-ES_tradnl" dirty="0" smtClean="0"/>
              <a:t>¿ Cuáles sitios de Web tenemos para comunicarse con personas en otros partes del mundo? </a:t>
            </a:r>
          </a:p>
          <a:p>
            <a:r>
              <a:rPr lang="es-ES_tradnl" dirty="0" smtClean="0"/>
              <a:t>¿ Y porque es importante para tener capaz de hablar sobre las computadores, teléfonos, el pasado, y todos de nuestros objetivos? </a:t>
            </a:r>
          </a:p>
          <a:p>
            <a:r>
              <a:rPr lang="es-ES_tradnl" dirty="0" smtClean="0"/>
              <a:t>¿ En unos respectos la tecnología es una coas buena, pero también a veces es peligroso, porque? </a:t>
            </a:r>
          </a:p>
          <a:p>
            <a:r>
              <a:rPr lang="es-ES_tradnl" dirty="0" smtClean="0"/>
              <a:t>¿ De ayer, que piensas de las mujeres?</a:t>
            </a:r>
          </a:p>
          <a:p>
            <a:r>
              <a:rPr lang="es-ES_tradnl" dirty="0" smtClean="0"/>
              <a:t>¿ Porque necesitamos el vocabulario para expresarnos?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ADJETIVOS PARA DESCRIBIR las </a:t>
            </a:r>
            <a:r>
              <a:rPr lang="en-US" b="1" dirty="0" err="1" smtClean="0"/>
              <a:t>mujeres</a:t>
            </a:r>
            <a:r>
              <a:rPr lang="en-US" b="1" dirty="0" smtClean="0"/>
              <a:t> y </a:t>
            </a:r>
            <a:r>
              <a:rPr lang="en-US" b="1" dirty="0" err="1" smtClean="0"/>
              <a:t>su</a:t>
            </a:r>
            <a:r>
              <a:rPr lang="en-US" b="1" dirty="0" smtClean="0"/>
              <a:t> meta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Piensen</a:t>
            </a:r>
            <a:r>
              <a:rPr lang="en-US" dirty="0" smtClean="0"/>
              <a:t> en el </a:t>
            </a:r>
            <a:r>
              <a:rPr lang="en-US" dirty="0" err="1" smtClean="0"/>
              <a:t>impacto</a:t>
            </a:r>
            <a:r>
              <a:rPr lang="en-US" dirty="0" smtClean="0"/>
              <a:t> de las </a:t>
            </a:r>
            <a:r>
              <a:rPr lang="en-US" dirty="0" err="1" smtClean="0"/>
              <a:t>mujeres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escriban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Dedicated, driven, human rights, community, 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Traduzcan</a:t>
            </a:r>
            <a:r>
              <a:rPr lang="en-US" dirty="0" smtClean="0"/>
              <a:t> las </a:t>
            </a:r>
            <a:r>
              <a:rPr lang="en-US" dirty="0" err="1" smtClean="0"/>
              <a:t>palabras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wordle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419600"/>
            <a:ext cx="3568700" cy="227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Chalkboard</a:t>
            </a:r>
          </a:p>
          <a:p>
            <a:endParaRPr lang="en-US" dirty="0" smtClean="0"/>
          </a:p>
          <a:p>
            <a:r>
              <a:rPr lang="en-US" dirty="0" smtClean="0"/>
              <a:t>http://www.youtube.com/watch?v=ETnmPgQsRNg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8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499360"/>
          </a:xfrm>
        </p:spPr>
        <p:txBody>
          <a:bodyPr>
            <a:normAutofit/>
          </a:bodyPr>
          <a:lstStyle/>
          <a:p>
            <a:r>
              <a:rPr lang="en-US" dirty="0" smtClean="0"/>
              <a:t>flyswatter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0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¡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!</a:t>
            </a:r>
            <a:r>
              <a:rPr lang="en-US" dirty="0"/>
              <a:t> </a:t>
            </a:r>
            <a:r>
              <a:rPr lang="en-US" dirty="0" smtClean="0"/>
              <a:t>Soy </a:t>
            </a:r>
            <a:r>
              <a:rPr lang="en-US" dirty="0" err="1" smtClean="0"/>
              <a:t>tecnófobo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mandar</a:t>
            </a:r>
            <a:r>
              <a:rPr lang="en-US" sz="3600" dirty="0" smtClean="0"/>
              <a:t> un </a:t>
            </a:r>
            <a:r>
              <a:rPr lang="en-US" sz="3600" dirty="0" err="1" smtClean="0"/>
              <a:t>facsímil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usar</a:t>
            </a:r>
            <a:r>
              <a:rPr lang="en-US" sz="3600" dirty="0" smtClean="0"/>
              <a:t> la </a:t>
            </a:r>
            <a:r>
              <a:rPr lang="en-US" sz="3600" dirty="0" err="1" smtClean="0"/>
              <a:t>computadora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usar</a:t>
            </a:r>
            <a:r>
              <a:rPr lang="en-US" sz="3600" dirty="0" smtClean="0"/>
              <a:t> Skype?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836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Actividades</a:t>
            </a:r>
            <a:r>
              <a:rPr lang="en-US" dirty="0" smtClean="0"/>
              <a:t> en el </a:t>
            </a:r>
            <a:r>
              <a:rPr lang="en-US" dirty="0" err="1" smtClean="0"/>
              <a:t>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mando</a:t>
            </a:r>
            <a:r>
              <a:rPr lang="en-US" dirty="0" smtClean="0"/>
              <a:t> un fax? #5 en </a:t>
            </a:r>
            <a:r>
              <a:rPr lang="en-US" dirty="0" err="1" smtClean="0"/>
              <a:t>pagina</a:t>
            </a:r>
            <a:r>
              <a:rPr lang="en-US" dirty="0" smtClean="0"/>
              <a:t> 63</a:t>
            </a:r>
          </a:p>
          <a:p>
            <a:endParaRPr lang="en-US" dirty="0" smtClean="0"/>
          </a:p>
          <a:p>
            <a:r>
              <a:rPr lang="en-US" b="1" dirty="0" err="1" smtClean="0"/>
              <a:t>Ejemplo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A: </a:t>
            </a:r>
            <a:r>
              <a:rPr lang="en-US" dirty="0" err="1" smtClean="0"/>
              <a:t>Hola</a:t>
            </a:r>
            <a:r>
              <a:rPr lang="en-US" dirty="0" smtClean="0"/>
              <a:t>, Miguel,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mandar</a:t>
            </a:r>
            <a:r>
              <a:rPr lang="en-US" dirty="0" smtClean="0"/>
              <a:t>.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mando</a:t>
            </a:r>
            <a:r>
              <a:rPr lang="en-US" dirty="0" smtClean="0"/>
              <a:t> un fax? </a:t>
            </a:r>
          </a:p>
          <a:p>
            <a:r>
              <a:rPr lang="en-US" dirty="0" smtClean="0"/>
              <a:t>M:Yo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mandar</a:t>
            </a:r>
            <a:r>
              <a:rPr lang="en-US" dirty="0" smtClean="0"/>
              <a:t> un fax,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facil</a:t>
            </a:r>
            <a:endParaRPr lang="en-US" dirty="0" smtClean="0"/>
          </a:p>
          <a:p>
            <a:r>
              <a:rPr lang="en-US" dirty="0" smtClean="0"/>
              <a:t>A:¿De </a:t>
            </a:r>
            <a:r>
              <a:rPr lang="en-US" dirty="0" err="1" smtClean="0"/>
              <a:t>verdad</a:t>
            </a:r>
            <a:r>
              <a:rPr lang="en-US" dirty="0" smtClean="0"/>
              <a:t>? </a:t>
            </a:r>
            <a:r>
              <a:rPr lang="en-US" dirty="0" err="1" smtClean="0"/>
              <a:t>Muchisimas</a:t>
            </a:r>
            <a:r>
              <a:rPr lang="en-US" dirty="0" smtClean="0"/>
              <a:t> gracias</a:t>
            </a:r>
          </a:p>
          <a:p>
            <a:r>
              <a:rPr lang="en-US" dirty="0" smtClean="0"/>
              <a:t>M: 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174" name="Content Placeholder 17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la </a:t>
            </a:r>
            <a:r>
              <a:rPr lang="en-US" dirty="0" err="1" smtClean="0"/>
              <a:t>computadora</a:t>
            </a:r>
            <a:r>
              <a:rPr lang="en-US" dirty="0" smtClean="0"/>
              <a:t>? #4 en </a:t>
            </a:r>
            <a:r>
              <a:rPr lang="en-US" dirty="0" err="1" smtClean="0"/>
              <a:t>pagina</a:t>
            </a:r>
            <a:r>
              <a:rPr lang="en-US" dirty="0" smtClean="0"/>
              <a:t> 63</a:t>
            </a:r>
          </a:p>
          <a:p>
            <a:endParaRPr lang="en-US" dirty="0" smtClean="0"/>
          </a:p>
          <a:p>
            <a:r>
              <a:rPr lang="en-US" b="1" dirty="0" err="1" smtClean="0"/>
              <a:t>Ejemplo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J: </a:t>
            </a:r>
            <a:r>
              <a:rPr lang="en-US" dirty="0" err="1" smtClean="0"/>
              <a:t>Hola</a:t>
            </a:r>
            <a:r>
              <a:rPr lang="en-US" dirty="0" smtClean="0"/>
              <a:t> Fabio,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la </a:t>
            </a:r>
            <a:r>
              <a:rPr lang="en-US" dirty="0" err="1" smtClean="0"/>
              <a:t>computadora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F: ¡</a:t>
            </a:r>
            <a:r>
              <a:rPr lang="en-US" dirty="0" err="1" smtClean="0"/>
              <a:t>Pues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facilisimo</a:t>
            </a:r>
            <a:r>
              <a:rPr lang="en-US" dirty="0" smtClean="0"/>
              <a:t>!</a:t>
            </a:r>
          </a:p>
          <a:p>
            <a:r>
              <a:rPr lang="en-US" dirty="0" smtClean="0"/>
              <a:t>J: Para mi,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imposible</a:t>
            </a:r>
            <a:endParaRPr lang="en-US" dirty="0" smtClean="0"/>
          </a:p>
          <a:p>
            <a:r>
              <a:rPr lang="en-US" dirty="0" smtClean="0"/>
              <a:t>F: </a:t>
            </a:r>
            <a:r>
              <a:rPr lang="en-US" dirty="0" err="1" smtClean="0"/>
              <a:t>Tranquilla</a:t>
            </a:r>
            <a:r>
              <a:rPr lang="en-US" dirty="0" smtClean="0"/>
              <a:t>, </a:t>
            </a:r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prender</a:t>
            </a:r>
            <a:r>
              <a:rPr lang="en-US" dirty="0" smtClean="0"/>
              <a:t> el </a:t>
            </a:r>
            <a:r>
              <a:rPr lang="en-US" dirty="0" err="1" smtClean="0"/>
              <a:t>ordenador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2251</TotalTime>
  <Words>745</Words>
  <Application>Microsoft Office PowerPoint</Application>
  <PresentationFormat>On-screen Show (4:3)</PresentationFormat>
  <Paragraphs>155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Capitulo 3 Telecomunicaciones</vt:lpstr>
      <vt:lpstr>Slide 2</vt:lpstr>
      <vt:lpstr>Slide 3</vt:lpstr>
      <vt:lpstr>Preguntas</vt:lpstr>
      <vt:lpstr>      ADJETIVOS PARA DESCRIBIR las mujeres y su meta </vt:lpstr>
      <vt:lpstr>vocabulario</vt:lpstr>
      <vt:lpstr>flyswatter game</vt:lpstr>
      <vt:lpstr>¡Necesito ayuda! Soy tecnófobo</vt:lpstr>
      <vt:lpstr>Actividades en el texto</vt:lpstr>
      <vt:lpstr>palabras</vt:lpstr>
      <vt:lpstr>El Imperfecto</vt:lpstr>
      <vt:lpstr>Los Usos del imperfecto</vt:lpstr>
      <vt:lpstr>-Ar Verbs</vt:lpstr>
      <vt:lpstr>-Er/ir verbs</vt:lpstr>
      <vt:lpstr>ir</vt:lpstr>
      <vt:lpstr>ser</vt:lpstr>
      <vt:lpstr>ver</vt:lpstr>
      <vt:lpstr>Práctica</vt:lpstr>
      <vt:lpstr>Conclusion</vt:lpstr>
      <vt:lpstr>Trabajo escrito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rcassella</dc:creator>
  <cp:lastModifiedBy>rcassella</cp:lastModifiedBy>
  <cp:revision>114</cp:revision>
  <dcterms:created xsi:type="dcterms:W3CDTF">2014-10-06T17:54:06Z</dcterms:created>
  <dcterms:modified xsi:type="dcterms:W3CDTF">2014-10-27T18:19:56Z</dcterms:modified>
</cp:coreProperties>
</file>