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7" r:id="rId4"/>
    <p:sldId id="268" r:id="rId5"/>
    <p:sldId id="263" r:id="rId6"/>
    <p:sldId id="256" r:id="rId7"/>
    <p:sldId id="257" r:id="rId8"/>
    <p:sldId id="258" r:id="rId9"/>
    <p:sldId id="259" r:id="rId10"/>
    <p:sldId id="260" r:id="rId11"/>
    <p:sldId id="261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WVR2WFlIl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quizlet.com/52536007/buen-viaje-level-2-chapter-3-pt-1-flash-card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1143000"/>
            <a:ext cx="4343400" cy="1905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Capitulo</a:t>
            </a:r>
            <a:r>
              <a:rPr lang="en-US" dirty="0" smtClean="0"/>
              <a:t> 3 </a:t>
            </a:r>
            <a:r>
              <a:rPr lang="en-US" dirty="0" err="1" smtClean="0"/>
              <a:t>Telecomunicaciones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3269566"/>
          </a:xfrm>
        </p:spPr>
        <p:txBody>
          <a:bodyPr>
            <a:noAutofit/>
          </a:bodyPr>
          <a:lstStyle/>
          <a:p>
            <a:r>
              <a:rPr lang="en-US" sz="1800" dirty="0" smtClean="0"/>
              <a:t>Agenda</a:t>
            </a:r>
          </a:p>
          <a:p>
            <a:pPr lvl="1"/>
            <a:r>
              <a:rPr lang="en-US" sz="1800" dirty="0" err="1" smtClean="0"/>
              <a:t>Haz</a:t>
            </a:r>
            <a:r>
              <a:rPr lang="en-US" sz="1800" dirty="0" smtClean="0"/>
              <a:t> </a:t>
            </a:r>
            <a:r>
              <a:rPr lang="en-US" sz="1800" dirty="0" err="1" smtClean="0"/>
              <a:t>Ahora</a:t>
            </a:r>
            <a:endParaRPr lang="en-US" sz="1800" dirty="0" smtClean="0"/>
          </a:p>
          <a:p>
            <a:pPr lvl="2"/>
            <a:r>
              <a:rPr lang="en-US" sz="1800" dirty="0" err="1" smtClean="0"/>
              <a:t>Mapa</a:t>
            </a:r>
            <a:r>
              <a:rPr lang="en-US" sz="1800" dirty="0" smtClean="0"/>
              <a:t> de </a:t>
            </a:r>
            <a:r>
              <a:rPr lang="en-US" sz="1800" dirty="0" err="1" smtClean="0"/>
              <a:t>conceptos</a:t>
            </a:r>
            <a:endParaRPr lang="en-US" sz="1800" dirty="0" smtClean="0"/>
          </a:p>
          <a:p>
            <a:pPr lvl="1"/>
            <a:r>
              <a:rPr lang="en-US" sz="1800" dirty="0" smtClean="0"/>
              <a:t>Pretest</a:t>
            </a:r>
          </a:p>
          <a:p>
            <a:pPr lvl="1"/>
            <a:r>
              <a:rPr lang="en-US" sz="1800" dirty="0" err="1" smtClean="0"/>
              <a:t>Vocabulario</a:t>
            </a:r>
            <a:r>
              <a:rPr lang="en-US" sz="1800" dirty="0"/>
              <a:t>:</a:t>
            </a:r>
            <a:r>
              <a:rPr lang="en-US" sz="1800" dirty="0" smtClean="0"/>
              <a:t> </a:t>
            </a:r>
            <a:r>
              <a:rPr lang="en-US" sz="1800" dirty="0" err="1" smtClean="0"/>
              <a:t>texto</a:t>
            </a:r>
            <a:r>
              <a:rPr lang="en-US" sz="1800" dirty="0" smtClean="0"/>
              <a:t> pa. 60 &amp; 61</a:t>
            </a:r>
            <a:r>
              <a:rPr lang="en-US" sz="1800" dirty="0"/>
              <a:t> </a:t>
            </a:r>
            <a:r>
              <a:rPr lang="en-US" sz="1800" dirty="0" smtClean="0"/>
              <a:t>y </a:t>
            </a:r>
            <a:r>
              <a:rPr lang="en-US" sz="1800" dirty="0" err="1" smtClean="0"/>
              <a:t>quizlet</a:t>
            </a:r>
            <a:endParaRPr lang="en-US" sz="1800" dirty="0" smtClean="0"/>
          </a:p>
          <a:p>
            <a:pPr lvl="1"/>
            <a:r>
              <a:rPr lang="en-US" sz="1800" dirty="0" err="1" smtClean="0"/>
              <a:t>Actividades</a:t>
            </a:r>
            <a:r>
              <a:rPr lang="en-US" sz="1800" dirty="0" smtClean="0"/>
              <a:t> en el </a:t>
            </a:r>
            <a:r>
              <a:rPr lang="en-US" sz="1800" dirty="0" err="1" smtClean="0"/>
              <a:t>texto</a:t>
            </a:r>
            <a:endParaRPr lang="en-US" sz="1800" dirty="0" smtClean="0"/>
          </a:p>
          <a:p>
            <a:pPr lvl="1"/>
            <a:r>
              <a:rPr lang="en-US" sz="1800" dirty="0" smtClean="0"/>
              <a:t>El </a:t>
            </a:r>
            <a:r>
              <a:rPr lang="en-US" sz="1800" dirty="0" err="1" smtClean="0"/>
              <a:t>imperfecto</a:t>
            </a:r>
            <a:endParaRPr lang="en-US" sz="1800" dirty="0" smtClean="0"/>
          </a:p>
          <a:p>
            <a:pPr lvl="1"/>
            <a:r>
              <a:rPr lang="en-US" sz="1800" dirty="0" smtClean="0"/>
              <a:t>Guatemala y </a:t>
            </a:r>
            <a:r>
              <a:rPr lang="en-US" sz="1800" dirty="0" err="1" smtClean="0"/>
              <a:t>wordle</a:t>
            </a:r>
            <a:endParaRPr lang="en-US" sz="1800" dirty="0" smtClean="0"/>
          </a:p>
          <a:p>
            <a:pPr lvl="1"/>
            <a:r>
              <a:rPr lang="en-US" sz="1800" dirty="0" err="1" smtClean="0"/>
              <a:t>Tarea</a:t>
            </a:r>
            <a:endParaRPr lang="en-US" sz="1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826" r="1882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ra</a:t>
            </a:r>
          </a:p>
          <a:p>
            <a:r>
              <a:rPr lang="en-US" dirty="0"/>
              <a:t>e</a:t>
            </a:r>
            <a:r>
              <a:rPr lang="en-US" dirty="0" smtClean="0"/>
              <a:t>ras</a:t>
            </a:r>
          </a:p>
          <a:p>
            <a:r>
              <a:rPr lang="en-US" dirty="0"/>
              <a:t>e</a:t>
            </a:r>
            <a:r>
              <a:rPr lang="en-US" dirty="0" smtClean="0"/>
              <a:t>ra</a:t>
            </a:r>
          </a:p>
          <a:p>
            <a:r>
              <a:rPr lang="en-US" dirty="0" err="1" smtClean="0"/>
              <a:t>éramos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ran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eía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eías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eía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eíamos</a:t>
            </a:r>
            <a:endParaRPr lang="en-US" dirty="0" smtClean="0"/>
          </a:p>
          <a:p>
            <a:r>
              <a:rPr lang="en-US" dirty="0" err="1" smtClean="0"/>
              <a:t>veían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 conjugate the verbs on the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ppXCTDsgT0k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5WVR2WFlIlQ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=GzP713bQzt4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7848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Pretest-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previamente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your growth, we will take this test before learning material and at the end of the unit, you will correct these test with new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0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Página</a:t>
            </a:r>
            <a:r>
              <a:rPr lang="en-US" dirty="0" smtClean="0"/>
              <a:t> 60 y </a:t>
            </a:r>
            <a:r>
              <a:rPr lang="en-US" dirty="0" smtClean="0"/>
              <a:t>61   y 89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://quizlet.com/52536007/buen-viaje-level-2-chapter-3-pt-1-flash-cards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Escriban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en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paquetes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88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Actividades</a:t>
            </a:r>
            <a:r>
              <a:rPr lang="en-US" dirty="0" smtClean="0"/>
              <a:t> en el </a:t>
            </a:r>
            <a:r>
              <a:rPr lang="en-US" dirty="0" err="1" smtClean="0"/>
              <a:t>texto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62 #1, #2,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“Es tan </a:t>
            </a:r>
            <a:r>
              <a:rPr lang="en-US" dirty="0" err="1" smtClean="0"/>
              <a:t>facil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entenderlo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3554" name="AutoShape 2" descr="data:image/jpeg;base64,/9j/4AAQSkZJRgABAQAAAQABAAD/2wCEAAkGBxQSEhQUEhQWFBQUGBQXFRQXFBYUFBUVGBcXFxcXFBQYHCggGBolGxQUITEhJSkrLi4uGB8zODMsNygtLisBCgoKDg0OGxAQGiwkICMtLy80LC8sLCwsLC03LCwsLSwsLCwsLCwsLCwsLCwsLCwsLCwsLCwsLiwsLCwsLCwsLP/AABEIANIA8AMBIgACEQEDEQH/xAAcAAEAAgIDAQAAAAAAAAAAAAAAAQcCBgMEBQj/xAA+EAACAQICBgcEBwgDAQAAAAAAAQIDEQQhBQYSMUFRBxNhcYGRoSJSscEjMkJygrLwFDNiosLR4fFDY5I0/8QAGQEBAAMBAQAAAAAAAAAAAAAAAAMEBQIB/8QAKhEAAgEEAQQBAwQDAAAAAAAAAAECAwQREiExMkFRE2FxsQUigdEUM0L/2gAMAwEAAhEDEQA/AKTAAAAAAAAAAAAAAAAAABAAJAAAAAAAAAAAAAABAJABiDIAGIJsEASAAAAAAAQASCLi4BJBFxcAm4uQAAbToLU6daKnUk4Rlmor6zXBtvcaqy7tGRyiuFl8CCvUcEsF6yoRqye3g0DTWpcqUHOlJzUc3F2vbnFr4GpXL6qUrp8rFHaTodXWqQW6M5pdybt6WPKFRy4YvaEabTidcAFgogAAAAAAAAAAAAgkAEMIkhAEgAAAAAEMMgAXAABsuqmrSxH0lS/V3sknbafFt8jZNLai0nTk6KcKiV1m3GTXBp8zn1FmpYWnb7O0mu1Sf+/E3CUblCpWkpm1StqTpLjqj5/aB7Gt2C6rFVUlZSe2vxb/AObaPHL0XlZMecXGTi/BDLq0BU26FOXOEGvGKZSxcepE9rCUW1uil4LL5Fa67UX/ANOliUl9D3pL2WUnrTT2cXVXan5xT+Zd9Rey8im9eabWLk39qMX8V/ScWz/cTX6zTz9TwESQgy6ZAbO9orRVXENqmr23ybtFd7OgW1qlovqqFONvaaUpc9qWb8t3gRVamiLVrQ+aWH0RoOk9VsRQi5tKUVvcW20ubTW7uPFL0q0k4tPkUnpKkoVqkVujOaXcm7HlGq59Tu7to0sOJ1wQSTFIAAAEEgAgkgAEggAEgAAhkEkAAAAG8dGONtOpSb32ml6S/pLKp7yjtXcf1GIpz4XtL7ssn5ZPwLuw827OxQuI4ln2bFlPalr6NB6TdHZQqpfVbi+6W6/ivUr4vXWbRH7RQqQ3ylCWz95Zx9Uiiie3lmOPRTvY4qbewXH0erawFF8U6i8qkinC4ujB3wUFylU/N/kXPYLJ4qfwbZGOWZUXShQ2cTCXCVNeanK/xRcMIladLeFyoVOTlB/izX5WV7d4mi3d802VwADQMg7WisN1tanC19qUU12Xu/RMvHDQslbsKv6OtGurXlU4Uo/zTul6KRbFKFlmUrmWZJGvYRxTcvZwYl7MW2URiqu3Oc/elKXm2/mW7rtpDq8NVd82tmPfLLLzuU6ju2XDZD+oS5jEkkgktGcAAAAAAAQSAYkkAAkgAAA9/VvV79oTnNuML2Vt8mt+b3Iz1m1YeGSqQblTeTvvi3uu1wOPkjtqTf49TTfHBroAOyEF66j45YjCUpt+0o7Mue1H2W/G1/EoosTom0ls9bSbyuprx9mXwj5kFxHMc+i1aSxPHstOVml2FHa/6FeHxUpJfR1W5x7G85R83fuZdNKrm8u48HXDRccVQnBr2knKm+U1u8813Mq0Z6Mu16W8eCji3+jC37HG/vT8faZT6ZdHRjSTwFPtdT88izc9n8lOz739v6NmpvN2v3M07pPipYRu31ZQf8yXzZvuFoJXdrGh9LUrYa3OcPm/kVaXci9WktJfYqIA7uhcA69enTSyk/a7IrOT8kzSbxyY8U28ItPo60X1ODUn9as+sfZFpKK8lf8AEbbTp5HFQhswStZJJK26x2l7KMuT2k5G5COkFFFXdKtVRdKmuLlN+GS+L8iv0bX0mYjbxlr/AFYRXc22/g0aoi/RWIIyrqW1VkgAlK4AAAAAAAABiAAAAACwNQsQpUdhfWhJ3XZJ7Sfq/I3KphFVpuE1dSVmua4oqHVzSzw1aM/sPKa/h5963+Zc2BxUWlJO8ZWaazv3d5Rrx1ln2bNrWU6WvlFO6z6BnhKuy84Su4S7OT7UeOXlrBoCOMpSjLJvOD9yS3NfriUvpLR9ShUdOrFxkvJ9sXxRYo1N1z1M+5ofHLK6fg6p7epeJ6vGUs7KbcH47vVI8Qzo1XCUZR3xaku9O6+BLJZWCCEtZKXo+jadC+y7mWlcP7DaXAx0Fjo1aFOpHNSjGS8Vc9GvJSi0ZfnBsbPJ806XodXXqw3WnK3ddteli4OiqpfAQXuyqL+Zv5lb6/4bYxk7faSfleP9KN36JKz/AGacc8pyt6f5LdbmkmUqMda0l9/yWXhnkVn0wS+gj21I/CRYNCvZciuOl2d6FJ/9q/JMgodyLNVNQkVYWR0S6F2usxEl/wBcPRyf5V4MriMW2ks28kub4H0TqjoxYfC0qS3xitp85POT82yzcTxHHspWscy29HZjh33fA6WPr7Cbe62/h4ntVo2RXvShpbq8O4J+1Vex+H7Xpl4lOMXJpGk6msXJ+CrtN47r69WrwnJtfdWUfRI6hiZGmlhYMVtt5YAB6eAAAAAAAAgAgAAAAAA3no505af7PUe/903w5w+a8ew0YmMmmmm01mmnZprc0+ZxOCnHDJKVR05bI+ioVbHm6c0LTxcbOCkue5rtT3pngao60rFU1CbSrRspLdtrhJdnNfI3zAqy/XoZ7Tg8M19oyjsvJ89af0VLC1pU5XaWcZPjH+/DwPNZfGvep8cbTvTajWhnCT3S5xlyT59xR+NwdSjN06sJQnF2cWs/Dmu1by9Sqbr6mVWpaPjoWl0UaV2sPKlJ50pZc9mV2vXaXgbxTrPdbnx+RWfRxoqtS6ypUhKCnsKKkrN2cm24vNb1a5vtCV27vwKVfCnwadtFumsms646oPF1IzhNQaundXTvbt7D0tWNELBU9iMnJ/abVtpvs4I9qSvxONUc+ficSqSa18EsaUdnPydyjUbi1ln2/wCDUtd9CVMTQ6uEU5RlGUXe266afg2bdQpvu4CpGwjJx5PJxUsx9lX6q6h1YVo1MRZRg04xi9q8lucnyTsy3cL9VHn0t56lKVkdObm+SP4lTWInHiZ5MonpE0l1uLcU/ZpLZ/E85fJeBcem8Q6cJSe5Ju/crnzvWqucpSe+Tcn3t3fxLFvHLz6K11LEFH2YokgktmeAAAAAAAAACCSACAAAAAAAAAc2Axc6NSNSm7Sg7p/FPsaui+NU9PwxdGM1k90o3zjLiv1zRQJ6urenZ4OqpxvsuynH3o9nas7ENaluuOpYoVtHh9D6ElU4I6uJmux23O1+PBnm6Mx6qwU07xkk12p7mdmp+kZ7eODWUEzKL2hChZnFRyfxO7FnL5O3+3oT1eREoHLGWZMj04yTDccPEi74bjKnEZPTmowOzPI6tJu52K0sjqPQjl1PH1la6qd92y791sz54R9B6badKcXxjJW7GmnkfPli3bdGUrz/AJJJIRJaKIBBIAAAAIJAAIYDAIAAAAAAAAAIZJABcOomLU8LS/hjs/8An2fkbV1d8ysujPHJKpTfCSku5q3xiWTSqXMussTaNy3lmmmc9OKRmzFwfcclKnz/AF4EZ3Jim8+ZzSjzzfocKl4HNCVz05ZwyTIhPh+vM7MqHj8DB07MJByMoJ/r9ZHJOBMMkTFt8DtER52OpW7nx4X7ShdZ8F1OKrQ4bTlH7svaS8L28D6IxD9lqavF7+ztKj6VNE2lCus/sSfvLfCfxT8OZYt3h4K9zFyhn0V/cyMRcuGeSSYgAkkyo0ZTdoRcnySbfoerS1XxMv8Aj2fvSS+B45JdWdxpzl2ps8gg9itqxiYq+xtfdab8meRUg4tqSaa3pqzXegpJ9GJ05Q7lggMA9OCAAAAAAAAAAAAe9qNX2cXFe+pR8frL8pdmAtY+fdHYnqqsKnuyTfdfP0uXzoysnGLXEpXSw0zSs5Zg4nquntBK2RjGtuOSCKpZeTCdK7ucsEZQMqjyB5nwcsH2HHVWZnBnHUlmdnBjU3GMKxjKojjR4ztI7fWmv60aEhi6M6aai5J25KW9NeKR67VuPgcTjlmexk0+Bomj580xoethZuFaDi+D+zLtjLczon0PjMLGpFxmlOL4SSa8mePQ1Yw6e1GhTT4PYV13ZZFlXS8oqOybfD4KdwGia1b93Tk171rR/wDTyNo0ZqM7rrpX4uMcl3OW/wCBY9LBrlYipTfBfr/SZHK5k+nBZpWdOPdyzzNHaNp0VaEVFckrHeqQT4Gahmc8aPFkDbZe4R0eoNU100LGdKU7WnTW0nzSzafhc3ecEjSdeNY6Spzo05KdSa2XbNQi993ztdWO6KlusEFzKHxvYre4uBY0zAJaIMiGAQAwAAAAAAAQy1ej/S3WUVGT9qn7L7l9V+RVZ72pekeqxCV/Zqey/vb4/NeJFWhtAsW1TSf3LtpzudunI8bB1brM9OnLLmZiZqyR3oMwrys0YwZx15/P5HpwkTOscMquRjFBII9wibX3szikTEzjBnaQySo8xNKzscijl2mKyZ1qc5OuoXi+e45qUFl3HHTkmZSaXHccvg6fJMoLO50MTBK+eRr+tmtsMKrJ7VR/Vgn6t8EVrpDW7FVb/SOCfCHs/wA2/wBTuFGU+SKdxGk8PqWrXxkKSbqTjBLjKSS9TV9L6+0oXVFOrL3s4w83m/BeJW9WrKTvJuT5ttvzZiWI20V1eSCpfzl2rB62ldY8RiL7dRqPuRvGPiuPjc8kWBYSS4RSlJyeWybCxJB6ckgAAhkMkAEAAAAAAExlZ3WTWafaQAC3tU9LKvShLja0lykt/wDfxNphV3FH6taaeGq3f7uTW2uX8SLfwOKU0mmmmrprNGXcU9JZ8Gzb1VUh9Ue9GWR1qs7y/X65GNKocFadpK/gyHJKkd2LMk0dWNQ5FVR2mcYO3B5GUan+v7HU6zkcfXkqZ5g9CVWyOpWrZHWrYpI1HWTXWFC8IfSVPdTyj958O7edLMuEctxgss2LH6Vp0IOU5KMVxbyNH010iuV40Idm3LJd6jvfjY0rSuk6mInt1ZXfBbox+6jpk8LaK7uSnVu5PiHByYnESqSc5ycpSzbe9nGTYFkpgWJAAAAAIYuQAZAAAEEgAxBLQAIBNiAAAAAb1qJjJdVKKecJ7t62ZK69bmim09H9T6WpD3op+T/yRVlmDJ7aWtRFl4XFPjbza+R3JT2luXmdTCS5q/adyKRnamq2cMn4Pk8jrSq1I/Zb7j1diL3nHLDrgeJDY85Y9+7Jfhl/Y4KuPe/Zl5M9OpTOhioXJEeZNB1u1lrbboxvTVld3e078vdNOPe11hbE35xj8WeCi/TSUVgya7bm8kgkgkIgSQACQRcAAMEAAAAGQAAAAAAAAIIAAAAABsOon/1fgl8Ykg5n2sko96LShvZ2VuAM7yaxy0Hmcst4BygcVbcediyQdI9RWWvH72HdL4o1tEg0KfajJr/7GCCQdkRBDJABCJQAAZAAAC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WFBQUGBQXFRQXFBYUFBUVGBcXFxcXFBQYHCggGBolGxQUITEhJSkrLi4uGB8zODMsNygtLisBCgoKDg0OGxAQGiwkICMtLy80LC8sLCwsLC03LCwsLSwsLCwsLCwsLCwsLCwsLCwsLCwsLCwsLiwsLCwsLCwsLP/AABEIANIA8AMBIgACEQEDEQH/xAAcAAEAAgIDAQAAAAAAAAAAAAAAAQcCBgMEBQj/xAA+EAACAQICBgcEBwgDAQAAAAAAAQIDEQQhBQYSMUFRBxNhcYGRoSJSscEjMkJygrLwFDNiosLR4fFDY5I0/8QAGQEBAAMBAQAAAAAAAAAAAAAAAAMEBQIB/8QAKhEAAgEEAQQBAwQDAAAAAAAAAAECAwQREiExMkFRE2FxsQUigdEUM0L/2gAMAwEAAhEDEQA/AKTAAAAAAAAAAAAAAAAAABAAJAAAAAAAAAAAAAABAJABiDIAGIJsEASAAAAAAAQASCLi4BJBFxcAm4uQAAbToLU6daKnUk4Rlmor6zXBtvcaqy7tGRyiuFl8CCvUcEsF6yoRqye3g0DTWpcqUHOlJzUc3F2vbnFr4GpXL6qUrp8rFHaTodXWqQW6M5pdybt6WPKFRy4YvaEabTidcAFgogAAAAAAAAAAAAgkAEMIkhAEgAAAAAEMMgAXAABsuqmrSxH0lS/V3sknbafFt8jZNLai0nTk6KcKiV1m3GTXBp8zn1FmpYWnb7O0mu1Sf+/E3CUblCpWkpm1StqTpLjqj5/aB7Gt2C6rFVUlZSe2vxb/AObaPHL0XlZMecXGTi/BDLq0BU26FOXOEGvGKZSxcepE9rCUW1uil4LL5Fa67UX/ANOliUl9D3pL2WUnrTT2cXVXan5xT+Zd9Rey8im9eabWLk39qMX8V/ScWz/cTX6zTz9TwESQgy6ZAbO9orRVXENqmr23ybtFd7OgW1qlovqqFONvaaUpc9qWb8t3gRVamiLVrQ+aWH0RoOk9VsRQi5tKUVvcW20ubTW7uPFL0q0k4tPkUnpKkoVqkVujOaXcm7HlGq59Tu7to0sOJ1wQSTFIAAAEEgAgkgAEggAEgAAhkEkAAAAG8dGONtOpSb32ml6S/pLKp7yjtXcf1GIpz4XtL7ssn5ZPwLuw827OxQuI4ln2bFlPalr6NB6TdHZQqpfVbi+6W6/ivUr4vXWbRH7RQqQ3ylCWz95Zx9Uiiie3lmOPRTvY4qbewXH0erawFF8U6i8qkinC4ujB3wUFylU/N/kXPYLJ4qfwbZGOWZUXShQ2cTCXCVNeanK/xRcMIladLeFyoVOTlB/izX5WV7d4mi3d802VwADQMg7WisN1tanC19qUU12Xu/RMvHDQslbsKv6OtGurXlU4Uo/zTul6KRbFKFlmUrmWZJGvYRxTcvZwYl7MW2URiqu3Oc/elKXm2/mW7rtpDq8NVd82tmPfLLLzuU6ju2XDZD+oS5jEkkgktGcAAAAAAAQSAYkkAAkgAAA9/VvV79oTnNuML2Vt8mt+b3Iz1m1YeGSqQblTeTvvi3uu1wOPkjtqTf49TTfHBroAOyEF66j45YjCUpt+0o7Mue1H2W/G1/EoosTom0ls9bSbyuprx9mXwj5kFxHMc+i1aSxPHstOVml2FHa/6FeHxUpJfR1W5x7G85R83fuZdNKrm8u48HXDRccVQnBr2knKm+U1u8813Mq0Z6Mu16W8eCji3+jC37HG/vT8faZT6ZdHRjSTwFPtdT88izc9n8lOz739v6NmpvN2v3M07pPipYRu31ZQf8yXzZvuFoJXdrGh9LUrYa3OcPm/kVaXci9WktJfYqIA7uhcA69enTSyk/a7IrOT8kzSbxyY8U28ItPo60X1ODUn9as+sfZFpKK8lf8AEbbTp5HFQhswStZJJK26x2l7KMuT2k5G5COkFFFXdKtVRdKmuLlN+GS+L8iv0bX0mYjbxlr/AFYRXc22/g0aoi/RWIIyrqW1VkgAlK4AAAAAAAABiAAAAACwNQsQpUdhfWhJ3XZJ7Sfq/I3KphFVpuE1dSVmua4oqHVzSzw1aM/sPKa/h5963+Zc2BxUWlJO8ZWaazv3d5Rrx1ln2bNrWU6WvlFO6z6BnhKuy84Su4S7OT7UeOXlrBoCOMpSjLJvOD9yS3NfriUvpLR9ShUdOrFxkvJ9sXxRYo1N1z1M+5ofHLK6fg6p7epeJ6vGUs7KbcH47vVI8Qzo1XCUZR3xaku9O6+BLJZWCCEtZKXo+jadC+y7mWlcP7DaXAx0Fjo1aFOpHNSjGS8Vc9GvJSi0ZfnBsbPJ806XodXXqw3WnK3ddteli4OiqpfAQXuyqL+Zv5lb6/4bYxk7faSfleP9KN36JKz/AGacc8pyt6f5LdbmkmUqMda0l9/yWXhnkVn0wS+gj21I/CRYNCvZciuOl2d6FJ/9q/JMgodyLNVNQkVYWR0S6F2usxEl/wBcPRyf5V4MriMW2ks28kub4H0TqjoxYfC0qS3xitp85POT82yzcTxHHspWscy29HZjh33fA6WPr7Cbe62/h4ntVo2RXvShpbq8O4J+1Vex+H7Xpl4lOMXJpGk6msXJ+CrtN47r69WrwnJtfdWUfRI6hiZGmlhYMVtt5YAB6eAAAAAAAAgAgAAAAAA3no505af7PUe/903w5w+a8ew0YmMmmmm01mmnZprc0+ZxOCnHDJKVR05bI+ioVbHm6c0LTxcbOCkue5rtT3pngao60rFU1CbSrRspLdtrhJdnNfI3zAqy/XoZ7Tg8M19oyjsvJ89af0VLC1pU5XaWcZPjH+/DwPNZfGvep8cbTvTajWhnCT3S5xlyT59xR+NwdSjN06sJQnF2cWs/Dmu1by9Sqbr6mVWpaPjoWl0UaV2sPKlJ50pZc9mV2vXaXgbxTrPdbnx+RWfRxoqtS6ypUhKCnsKKkrN2cm24vNb1a5vtCV27vwKVfCnwadtFumsms646oPF1IzhNQaundXTvbt7D0tWNELBU9iMnJ/abVtpvs4I9qSvxONUc+ficSqSa18EsaUdnPydyjUbi1ln2/wCDUtd9CVMTQ6uEU5RlGUXe266afg2bdQpvu4CpGwjJx5PJxUsx9lX6q6h1YVo1MRZRg04xi9q8lucnyTsy3cL9VHn0t56lKVkdObm+SP4lTWInHiZ5MonpE0l1uLcU/ZpLZ/E85fJeBcem8Q6cJSe5Ju/crnzvWqucpSe+Tcn3t3fxLFvHLz6K11LEFH2YokgktmeAAAAAAAAACCSACAAAAAAAAAc2Axc6NSNSm7Sg7p/FPsaui+NU9PwxdGM1k90o3zjLiv1zRQJ6urenZ4OqpxvsuynH3o9nas7ENaluuOpYoVtHh9D6ElU4I6uJmux23O1+PBnm6Mx6qwU07xkk12p7mdmp+kZ7eODWUEzKL2hChZnFRyfxO7FnL5O3+3oT1eREoHLGWZMj04yTDccPEi74bjKnEZPTmowOzPI6tJu52K0sjqPQjl1PH1la6qd92y791sz54R9B6badKcXxjJW7GmnkfPli3bdGUrz/AJJJIRJaKIBBIAAAAIJAAIYDAIAAAAAAAAAIZJABcOomLU8LS/hjs/8An2fkbV1d8ysujPHJKpTfCSku5q3xiWTSqXMussTaNy3lmmmc9OKRmzFwfcclKnz/AF4EZ3Jim8+ZzSjzzfocKl4HNCVz05ZwyTIhPh+vM7MqHj8DB07MJByMoJ/r9ZHJOBMMkTFt8DtER52OpW7nx4X7ShdZ8F1OKrQ4bTlH7svaS8L28D6IxD9lqavF7+ztKj6VNE2lCus/sSfvLfCfxT8OZYt3h4K9zFyhn0V/cyMRcuGeSSYgAkkyo0ZTdoRcnySbfoerS1XxMv8Aj2fvSS+B45JdWdxpzl2ps8gg9itqxiYq+xtfdab8meRUg4tqSaa3pqzXegpJ9GJ05Q7lggMA9OCAAAAAAAAAAAAe9qNX2cXFe+pR8frL8pdmAtY+fdHYnqqsKnuyTfdfP0uXzoysnGLXEpXSw0zSs5Zg4nquntBK2RjGtuOSCKpZeTCdK7ucsEZQMqjyB5nwcsH2HHVWZnBnHUlmdnBjU3GMKxjKojjR4ztI7fWmv60aEhi6M6aai5J25KW9NeKR67VuPgcTjlmexk0+Bomj580xoethZuFaDi+D+zLtjLczon0PjMLGpFxmlOL4SSa8mePQ1Yw6e1GhTT4PYV13ZZFlXS8oqOybfD4KdwGia1b93Tk171rR/wDTyNo0ZqM7rrpX4uMcl3OW/wCBY9LBrlYipTfBfr/SZHK5k+nBZpWdOPdyzzNHaNp0VaEVFckrHeqQT4Gahmc8aPFkDbZe4R0eoNU100LGdKU7WnTW0nzSzafhc3ecEjSdeNY6Spzo05KdSa2XbNQi993ztdWO6KlusEFzKHxvYre4uBY0zAJaIMiGAQAwAAAAAAAQy1ej/S3WUVGT9qn7L7l9V+RVZ72pekeqxCV/Zqey/vb4/NeJFWhtAsW1TSf3LtpzudunI8bB1brM9OnLLmZiZqyR3oMwrys0YwZx15/P5HpwkTOscMquRjFBII9wibX3szikTEzjBnaQySo8xNKzscijl2mKyZ1qc5OuoXi+e45qUFl3HHTkmZSaXHccvg6fJMoLO50MTBK+eRr+tmtsMKrJ7VR/Vgn6t8EVrpDW7FVb/SOCfCHs/wA2/wBTuFGU+SKdxGk8PqWrXxkKSbqTjBLjKSS9TV9L6+0oXVFOrL3s4w83m/BeJW9WrKTvJuT5ttvzZiWI20V1eSCpfzl2rB62ldY8RiL7dRqPuRvGPiuPjc8kWBYSS4RSlJyeWybCxJB6ckgAAhkMkAEAAAAAAExlZ3WTWafaQAC3tU9LKvShLja0lykt/wDfxNphV3FH6taaeGq3f7uTW2uX8SLfwOKU0mmmmrprNGXcU9JZ8Gzb1VUh9Ue9GWR1qs7y/X65GNKocFadpK/gyHJKkd2LMk0dWNQ5FVR2mcYO3B5GUan+v7HU6zkcfXkqZ5g9CVWyOpWrZHWrYpI1HWTXWFC8IfSVPdTyj958O7edLMuEctxgss2LH6Vp0IOU5KMVxbyNH010iuV40Idm3LJd6jvfjY0rSuk6mInt1ZXfBbox+6jpk8LaK7uSnVu5PiHByYnESqSc5ycpSzbe9nGTYFkpgWJAAAAAIYuQAZAAAEEgAxBLQAIBNiAAAAAb1qJjJdVKKecJ7t62ZK69bmim09H9T6WpD3op+T/yRVlmDJ7aWtRFl4XFPjbza+R3JT2luXmdTCS5q/adyKRnamq2cMn4Pk8jrSq1I/Zb7j1diL3nHLDrgeJDY85Y9+7Jfhl/Y4KuPe/Zl5M9OpTOhioXJEeZNB1u1lrbboxvTVld3e078vdNOPe11hbE35xj8WeCi/TSUVgya7bm8kgkgkIgSQACQRcAAMEAAAAGQAAAAAAAAIIAAAAABsOon/1fgl8Ykg5n2sko96LShvZ2VuAM7yaxy0Hmcst4BygcVbcediyQdI9RWWvH72HdL4o1tEg0KfajJr/7GCCQdkRBDJABCJQAAZAAAC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h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724400"/>
            <a:ext cx="2286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ba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bas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ba</a:t>
            </a:r>
          </a:p>
          <a:p>
            <a:r>
              <a:rPr lang="en-US" dirty="0" err="1" smtClean="0"/>
              <a:t>ábamos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ban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Ía</a:t>
            </a:r>
            <a:endParaRPr lang="en-US" dirty="0" smtClean="0"/>
          </a:p>
          <a:p>
            <a:r>
              <a:rPr lang="en-US" dirty="0" err="1" smtClean="0"/>
              <a:t>Ías</a:t>
            </a:r>
            <a:endParaRPr lang="en-US" dirty="0" smtClean="0"/>
          </a:p>
          <a:p>
            <a:r>
              <a:rPr lang="en-US" dirty="0" err="1" smtClean="0"/>
              <a:t>Ía</a:t>
            </a:r>
            <a:endParaRPr lang="en-US" dirty="0" smtClean="0"/>
          </a:p>
          <a:p>
            <a:r>
              <a:rPr lang="en-US" dirty="0" err="1" smtClean="0"/>
              <a:t>Íamos</a:t>
            </a:r>
            <a:endParaRPr lang="en-US" dirty="0" smtClean="0"/>
          </a:p>
          <a:p>
            <a:r>
              <a:rPr lang="en-US" dirty="0" err="1" smtClean="0"/>
              <a:t>ían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ba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bas</a:t>
            </a:r>
            <a:endParaRPr lang="en-US" dirty="0" smtClean="0"/>
          </a:p>
          <a:p>
            <a:r>
              <a:rPr lang="en-US" dirty="0" err="1" smtClean="0"/>
              <a:t>iba</a:t>
            </a:r>
            <a:endParaRPr lang="en-US" dirty="0" smtClean="0"/>
          </a:p>
          <a:p>
            <a:r>
              <a:rPr lang="en-US" dirty="0" err="1" smtClean="0"/>
              <a:t>íbamos</a:t>
            </a:r>
            <a:endParaRPr lang="en-US" dirty="0" smtClean="0"/>
          </a:p>
          <a:p>
            <a:r>
              <a:rPr lang="en-US" dirty="0" err="1" smtClean="0"/>
              <a:t>iban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479</TotalTime>
  <Words>161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Capitulo 3 Telecomunicaciones</vt:lpstr>
      <vt:lpstr>Slide 2</vt:lpstr>
      <vt:lpstr>Pretest- examen previamente</vt:lpstr>
      <vt:lpstr>vocabulario</vt:lpstr>
      <vt:lpstr>Actividades en el texto</vt:lpstr>
      <vt:lpstr>El Imperfecto</vt:lpstr>
      <vt:lpstr>-Ar Verbs</vt:lpstr>
      <vt:lpstr>-Er/ir verbs</vt:lpstr>
      <vt:lpstr>ir</vt:lpstr>
      <vt:lpstr>ser</vt:lpstr>
      <vt:lpstr>ver</vt:lpstr>
      <vt:lpstr>Práctica</vt:lpstr>
      <vt:lpstr>Guatemala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rcassella</dc:creator>
  <cp:lastModifiedBy>rcassella</cp:lastModifiedBy>
  <cp:revision>34</cp:revision>
  <dcterms:created xsi:type="dcterms:W3CDTF">2014-10-06T17:54:06Z</dcterms:created>
  <dcterms:modified xsi:type="dcterms:W3CDTF">2014-10-14T17:45:22Z</dcterms:modified>
</cp:coreProperties>
</file>